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handoutMasterIdLst>
    <p:handoutMasterId r:id="rId20"/>
  </p:handoutMasterIdLst>
  <p:sldIdLst>
    <p:sldId id="291" r:id="rId5"/>
    <p:sldId id="286" r:id="rId6"/>
    <p:sldId id="274" r:id="rId7"/>
    <p:sldId id="284" r:id="rId8"/>
    <p:sldId id="287" r:id="rId9"/>
    <p:sldId id="288" r:id="rId10"/>
    <p:sldId id="295" r:id="rId11"/>
    <p:sldId id="294" r:id="rId12"/>
    <p:sldId id="289" r:id="rId13"/>
    <p:sldId id="285" r:id="rId14"/>
    <p:sldId id="292" r:id="rId15"/>
    <p:sldId id="293" r:id="rId16"/>
    <p:sldId id="290"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8" autoAdjust="0"/>
    <p:restoredTop sz="94607" autoAdjust="0"/>
  </p:normalViewPr>
  <p:slideViewPr>
    <p:cSldViewPr snapToGrid="0">
      <p:cViewPr varScale="1">
        <p:scale>
          <a:sx n="91" d="100"/>
          <a:sy n="91" d="100"/>
        </p:scale>
        <p:origin x="322" y="77"/>
      </p:cViewPr>
      <p:guideLst>
        <p:guide orient="horz" pos="2160"/>
        <p:guide pos="3840"/>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4C53A-5343-457A-9E8C-7F36F4B61F84}" type="doc">
      <dgm:prSet loTypeId="urn:microsoft.com/office/officeart/2005/8/layout/hProcess4" loCatId="process" qsTypeId="urn:microsoft.com/office/officeart/2005/8/quickstyle/3d3" qsCatId="3D" csTypeId="urn:microsoft.com/office/officeart/2005/8/colors/accent6_1" csCatId="accent6" phldr="1"/>
      <dgm:spPr/>
      <dgm:t>
        <a:bodyPr/>
        <a:lstStyle/>
        <a:p>
          <a:endParaRPr lang="en-IN"/>
        </a:p>
      </dgm:t>
    </dgm:pt>
    <dgm:pt modelId="{993AEB9C-452C-4FCB-883F-48756F7A2470}">
      <dgm:prSet phldrT="[Text]" custT="1"/>
      <dgm:spPr/>
      <dgm:t>
        <a:bodyPr/>
        <a:lstStyle/>
        <a:p>
          <a:r>
            <a:rPr lang="en-US" sz="1400" dirty="0"/>
            <a:t>ResNet-50</a:t>
          </a:r>
          <a:endParaRPr lang="en-IN" sz="1400" dirty="0"/>
        </a:p>
      </dgm:t>
    </dgm:pt>
    <dgm:pt modelId="{59E70783-3024-4275-B1B4-DF6746DEC734}" type="parTrans" cxnId="{E7220380-640E-4990-B954-64505D54EBE8}">
      <dgm:prSet/>
      <dgm:spPr/>
      <dgm:t>
        <a:bodyPr/>
        <a:lstStyle/>
        <a:p>
          <a:endParaRPr lang="en-IN"/>
        </a:p>
      </dgm:t>
    </dgm:pt>
    <dgm:pt modelId="{DB387F77-002A-424C-A9C6-31C8671B8CCD}" type="sibTrans" cxnId="{E7220380-640E-4990-B954-64505D54EBE8}">
      <dgm:prSet/>
      <dgm:spPr/>
      <dgm:t>
        <a:bodyPr/>
        <a:lstStyle/>
        <a:p>
          <a:endParaRPr lang="en-IN"/>
        </a:p>
      </dgm:t>
    </dgm:pt>
    <dgm:pt modelId="{9E2989C8-FC04-4989-8CA1-CCF380498192}">
      <dgm:prSet phldrT="[Text]" custT="1"/>
      <dgm:spPr/>
      <dgm:t>
        <a:bodyPr/>
        <a:lstStyle/>
        <a:p>
          <a:r>
            <a:rPr lang="en-US" sz="1200" dirty="0"/>
            <a:t>Face Detection</a:t>
          </a:r>
          <a:endParaRPr lang="en-IN" sz="1200" dirty="0"/>
        </a:p>
      </dgm:t>
    </dgm:pt>
    <dgm:pt modelId="{BBE66F31-CE73-4903-844A-239F7D41CE36}" type="parTrans" cxnId="{6318ACBE-C3B7-4E26-BE43-89560B4A353B}">
      <dgm:prSet/>
      <dgm:spPr/>
      <dgm:t>
        <a:bodyPr/>
        <a:lstStyle/>
        <a:p>
          <a:endParaRPr lang="en-IN"/>
        </a:p>
      </dgm:t>
    </dgm:pt>
    <dgm:pt modelId="{3312B4DE-EDE7-454C-BD2E-DDE09933C569}" type="sibTrans" cxnId="{6318ACBE-C3B7-4E26-BE43-89560B4A353B}">
      <dgm:prSet/>
      <dgm:spPr/>
      <dgm:t>
        <a:bodyPr/>
        <a:lstStyle/>
        <a:p>
          <a:endParaRPr lang="en-IN"/>
        </a:p>
      </dgm:t>
    </dgm:pt>
    <dgm:pt modelId="{C92810F2-F3A0-4348-AF57-39AB7A4A4A2E}">
      <dgm:prSet phldrT="[Text]" custT="1"/>
      <dgm:spPr/>
      <dgm:t>
        <a:bodyPr/>
        <a:lstStyle/>
        <a:p>
          <a:r>
            <a:rPr lang="en-US" sz="1400" dirty="0" err="1"/>
            <a:t>FaceNet</a:t>
          </a:r>
          <a:endParaRPr lang="en-IN" sz="1400" dirty="0"/>
        </a:p>
      </dgm:t>
    </dgm:pt>
    <dgm:pt modelId="{26C02BB3-B168-4E8B-BCC5-4C6D3ACAF8E9}" type="parTrans" cxnId="{093C3B8C-B6BF-406E-8E78-F5F20A96D99A}">
      <dgm:prSet/>
      <dgm:spPr/>
      <dgm:t>
        <a:bodyPr/>
        <a:lstStyle/>
        <a:p>
          <a:endParaRPr lang="en-IN"/>
        </a:p>
      </dgm:t>
    </dgm:pt>
    <dgm:pt modelId="{3C5161CC-3C7A-4BC5-BC38-89314C3D9011}" type="sibTrans" cxnId="{093C3B8C-B6BF-406E-8E78-F5F20A96D99A}">
      <dgm:prSet/>
      <dgm:spPr/>
      <dgm:t>
        <a:bodyPr/>
        <a:lstStyle/>
        <a:p>
          <a:endParaRPr lang="en-IN"/>
        </a:p>
      </dgm:t>
    </dgm:pt>
    <dgm:pt modelId="{304E9A47-4AD5-409E-A0E7-C9FFCADD9747}">
      <dgm:prSet phldrT="[Text]"/>
      <dgm:spPr/>
      <dgm:t>
        <a:bodyPr/>
        <a:lstStyle/>
        <a:p>
          <a:r>
            <a:rPr lang="en-US" dirty="0"/>
            <a:t>128-dimension embeddings of all detected faces</a:t>
          </a:r>
          <a:endParaRPr lang="en-IN" dirty="0"/>
        </a:p>
      </dgm:t>
    </dgm:pt>
    <dgm:pt modelId="{176B0553-8851-45CB-B0BF-5BBBE6F50214}" type="parTrans" cxnId="{CB3AD0F9-DF47-4EAD-B01C-32721850F1F3}">
      <dgm:prSet/>
      <dgm:spPr/>
      <dgm:t>
        <a:bodyPr/>
        <a:lstStyle/>
        <a:p>
          <a:endParaRPr lang="en-IN"/>
        </a:p>
      </dgm:t>
    </dgm:pt>
    <dgm:pt modelId="{0DF16693-9A2C-45D7-8C87-EEB9AB2FA5FA}" type="sibTrans" cxnId="{CB3AD0F9-DF47-4EAD-B01C-32721850F1F3}">
      <dgm:prSet/>
      <dgm:spPr/>
      <dgm:t>
        <a:bodyPr/>
        <a:lstStyle/>
        <a:p>
          <a:endParaRPr lang="en-IN"/>
        </a:p>
      </dgm:t>
    </dgm:pt>
    <dgm:pt modelId="{8BC9FE54-0627-4E9F-BED5-24D92018D853}">
      <dgm:prSet phldrT="[Text]" custT="1"/>
      <dgm:spPr/>
      <dgm:t>
        <a:bodyPr/>
        <a:lstStyle/>
        <a:p>
          <a:r>
            <a:rPr lang="en-US" sz="1400" dirty="0"/>
            <a:t>SVM</a:t>
          </a:r>
          <a:endParaRPr lang="en-IN" sz="1400" dirty="0"/>
        </a:p>
      </dgm:t>
    </dgm:pt>
    <dgm:pt modelId="{9B65FAA1-6BDD-4211-985A-482AB61CE095}" type="parTrans" cxnId="{BBC1A510-606B-4679-9AE3-B82CEC8C56E7}">
      <dgm:prSet/>
      <dgm:spPr/>
      <dgm:t>
        <a:bodyPr/>
        <a:lstStyle/>
        <a:p>
          <a:endParaRPr lang="en-IN"/>
        </a:p>
      </dgm:t>
    </dgm:pt>
    <dgm:pt modelId="{8FB5AFFC-1AA7-4C97-ADCD-767A77231B70}" type="sibTrans" cxnId="{BBC1A510-606B-4679-9AE3-B82CEC8C56E7}">
      <dgm:prSet/>
      <dgm:spPr/>
      <dgm:t>
        <a:bodyPr/>
        <a:lstStyle/>
        <a:p>
          <a:endParaRPr lang="en-IN"/>
        </a:p>
      </dgm:t>
    </dgm:pt>
    <dgm:pt modelId="{21798E54-C4CF-4039-9973-D39E3D6C3428}">
      <dgm:prSet phldrT="[Text]"/>
      <dgm:spPr/>
      <dgm:t>
        <a:bodyPr/>
        <a:lstStyle/>
        <a:p>
          <a:r>
            <a:rPr lang="en-US" dirty="0"/>
            <a:t>Learn unique feature of person</a:t>
          </a:r>
          <a:endParaRPr lang="en-IN" dirty="0"/>
        </a:p>
      </dgm:t>
    </dgm:pt>
    <dgm:pt modelId="{1D9A8B4F-3EAC-4BC3-8756-74F76E2CDFEE}" type="parTrans" cxnId="{B7E9E771-8591-4814-A9CB-D778F70E4FFF}">
      <dgm:prSet/>
      <dgm:spPr/>
      <dgm:t>
        <a:bodyPr/>
        <a:lstStyle/>
        <a:p>
          <a:endParaRPr lang="en-IN"/>
        </a:p>
      </dgm:t>
    </dgm:pt>
    <dgm:pt modelId="{1AE299C5-1175-4A67-9213-CB222F797926}" type="sibTrans" cxnId="{B7E9E771-8591-4814-A9CB-D778F70E4FFF}">
      <dgm:prSet/>
      <dgm:spPr/>
      <dgm:t>
        <a:bodyPr/>
        <a:lstStyle/>
        <a:p>
          <a:endParaRPr lang="en-IN"/>
        </a:p>
      </dgm:t>
    </dgm:pt>
    <dgm:pt modelId="{B8384D8F-A960-4D80-8B4F-B63488465575}">
      <dgm:prSet/>
      <dgm:spPr/>
      <dgm:t>
        <a:bodyPr/>
        <a:lstStyle/>
        <a:p>
          <a:r>
            <a:rPr lang="en-US" dirty="0"/>
            <a:t>Trained Model</a:t>
          </a:r>
          <a:endParaRPr lang="en-IN" dirty="0"/>
        </a:p>
      </dgm:t>
    </dgm:pt>
    <dgm:pt modelId="{F2972968-49E6-4675-9EE1-FA45867E8077}" type="parTrans" cxnId="{6B8886C5-017C-4620-8677-E0108398D420}">
      <dgm:prSet/>
      <dgm:spPr/>
      <dgm:t>
        <a:bodyPr/>
        <a:lstStyle/>
        <a:p>
          <a:endParaRPr lang="en-IN"/>
        </a:p>
      </dgm:t>
    </dgm:pt>
    <dgm:pt modelId="{0F275BAB-2CBE-4F9F-82DB-3B2CDB04F078}" type="sibTrans" cxnId="{6B8886C5-017C-4620-8677-E0108398D420}">
      <dgm:prSet/>
      <dgm:spPr/>
      <dgm:t>
        <a:bodyPr/>
        <a:lstStyle/>
        <a:p>
          <a:endParaRPr lang="en-IN"/>
        </a:p>
      </dgm:t>
    </dgm:pt>
    <dgm:pt modelId="{50AC203F-2E58-4B1F-BD28-C2475BFFB092}">
      <dgm:prSet phldrT="[Text]"/>
      <dgm:spPr/>
      <dgm:t>
        <a:bodyPr/>
        <a:lstStyle/>
        <a:p>
          <a:endParaRPr lang="en-IN" sz="1100" dirty="0"/>
        </a:p>
      </dgm:t>
    </dgm:pt>
    <dgm:pt modelId="{84683C8A-E34B-43C0-8E13-83A435B75618}" type="parTrans" cxnId="{A0DD686B-078B-437D-9F2D-490F3BBFF74A}">
      <dgm:prSet/>
      <dgm:spPr/>
      <dgm:t>
        <a:bodyPr/>
        <a:lstStyle/>
        <a:p>
          <a:endParaRPr lang="en-IN"/>
        </a:p>
      </dgm:t>
    </dgm:pt>
    <dgm:pt modelId="{2F80F355-995E-4984-9404-C1FF041D6FA8}" type="sibTrans" cxnId="{A0DD686B-078B-437D-9F2D-490F3BBFF74A}">
      <dgm:prSet/>
      <dgm:spPr/>
      <dgm:t>
        <a:bodyPr/>
        <a:lstStyle/>
        <a:p>
          <a:endParaRPr lang="en-IN"/>
        </a:p>
      </dgm:t>
    </dgm:pt>
    <dgm:pt modelId="{C2A2E1C4-431F-40B7-B10A-65FC3EB297B5}">
      <dgm:prSet phldrT="[Text]" custT="1"/>
      <dgm:spPr/>
      <dgm:t>
        <a:bodyPr/>
        <a:lstStyle/>
        <a:p>
          <a:r>
            <a:rPr lang="en-US" sz="1400" dirty="0"/>
            <a:t>DATA</a:t>
          </a:r>
          <a:r>
            <a:rPr lang="en-US" sz="900" dirty="0"/>
            <a:t>  </a:t>
          </a:r>
          <a:endParaRPr lang="en-IN" sz="900" dirty="0"/>
        </a:p>
      </dgm:t>
    </dgm:pt>
    <dgm:pt modelId="{2C4614B7-9B81-4360-9F93-65438475D5A6}" type="parTrans" cxnId="{C63BB9B6-7BB8-48AD-9374-C7D8D9E913C9}">
      <dgm:prSet/>
      <dgm:spPr/>
      <dgm:t>
        <a:bodyPr/>
        <a:lstStyle/>
        <a:p>
          <a:endParaRPr lang="en-IN"/>
        </a:p>
      </dgm:t>
    </dgm:pt>
    <dgm:pt modelId="{EEA3B053-0907-4027-9682-D8E78735106C}" type="sibTrans" cxnId="{C63BB9B6-7BB8-48AD-9374-C7D8D9E913C9}">
      <dgm:prSet/>
      <dgm:spPr/>
      <dgm:t>
        <a:bodyPr/>
        <a:lstStyle/>
        <a:p>
          <a:endParaRPr lang="en-IN"/>
        </a:p>
      </dgm:t>
    </dgm:pt>
    <dgm:pt modelId="{73A38913-A78D-4841-A651-FFEB9435F101}">
      <dgm:prSet custT="1"/>
      <dgm:spPr/>
      <dgm:t>
        <a:bodyPr/>
        <a:lstStyle/>
        <a:p>
          <a:r>
            <a:rPr lang="en-US" sz="1200" dirty="0"/>
            <a:t>Infected person images</a:t>
          </a:r>
          <a:r>
            <a:rPr lang="en-US" sz="1800" dirty="0"/>
            <a:t> </a:t>
          </a:r>
          <a:endParaRPr lang="en-IN" sz="1800" dirty="0"/>
        </a:p>
      </dgm:t>
    </dgm:pt>
    <dgm:pt modelId="{F9BA031A-E11E-4E03-ABB1-C76FCC4A6210}" type="parTrans" cxnId="{5530A3E8-7594-4A70-BE47-4E730B6646F6}">
      <dgm:prSet/>
      <dgm:spPr/>
      <dgm:t>
        <a:bodyPr/>
        <a:lstStyle/>
        <a:p>
          <a:endParaRPr lang="en-IN"/>
        </a:p>
      </dgm:t>
    </dgm:pt>
    <dgm:pt modelId="{71693D45-4153-4DC2-81C9-394F000222EA}" type="sibTrans" cxnId="{5530A3E8-7594-4A70-BE47-4E730B6646F6}">
      <dgm:prSet/>
      <dgm:spPr/>
      <dgm:t>
        <a:bodyPr/>
        <a:lstStyle/>
        <a:p>
          <a:endParaRPr lang="en-IN"/>
        </a:p>
      </dgm:t>
    </dgm:pt>
    <dgm:pt modelId="{D3729D96-255F-40F4-AADC-5348913CECF3}">
      <dgm:prSet/>
      <dgm:spPr/>
      <dgm:t>
        <a:bodyPr/>
        <a:lstStyle/>
        <a:p>
          <a:r>
            <a:rPr lang="en-US" dirty="0"/>
            <a:t>Model trained for infected person recognitions</a:t>
          </a:r>
          <a:endParaRPr lang="en-IN" dirty="0"/>
        </a:p>
      </dgm:t>
    </dgm:pt>
    <dgm:pt modelId="{3F52AE4B-9574-497D-BF38-D289F4D5BDCC}" type="parTrans" cxnId="{43072194-08EB-4432-9509-A853DB201832}">
      <dgm:prSet/>
      <dgm:spPr/>
      <dgm:t>
        <a:bodyPr/>
        <a:lstStyle/>
        <a:p>
          <a:endParaRPr lang="en-IN"/>
        </a:p>
      </dgm:t>
    </dgm:pt>
    <dgm:pt modelId="{86C2409E-3720-4EB1-880D-101850807B72}" type="sibTrans" cxnId="{43072194-08EB-4432-9509-A853DB201832}">
      <dgm:prSet/>
      <dgm:spPr/>
      <dgm:t>
        <a:bodyPr/>
        <a:lstStyle/>
        <a:p>
          <a:endParaRPr lang="en-IN"/>
        </a:p>
      </dgm:t>
    </dgm:pt>
    <dgm:pt modelId="{1511DFFB-0762-45CD-9402-C9D8AF46F259}">
      <dgm:prSet custT="1"/>
      <dgm:spPr/>
      <dgm:t>
        <a:bodyPr/>
        <a:lstStyle/>
        <a:p>
          <a:endParaRPr lang="en-IN" sz="1800" dirty="0"/>
        </a:p>
      </dgm:t>
    </dgm:pt>
    <dgm:pt modelId="{FABD7B93-E6E5-462C-87B7-16A357B974A9}" type="parTrans" cxnId="{F7FC00FA-4C98-45DE-8F47-4FD7978864D1}">
      <dgm:prSet/>
      <dgm:spPr/>
      <dgm:t>
        <a:bodyPr/>
        <a:lstStyle/>
        <a:p>
          <a:endParaRPr lang="en-IN"/>
        </a:p>
      </dgm:t>
    </dgm:pt>
    <dgm:pt modelId="{72DF418C-15A5-4204-807C-5758E39BB466}" type="sibTrans" cxnId="{F7FC00FA-4C98-45DE-8F47-4FD7978864D1}">
      <dgm:prSet/>
      <dgm:spPr/>
      <dgm:t>
        <a:bodyPr/>
        <a:lstStyle/>
        <a:p>
          <a:endParaRPr lang="en-IN"/>
        </a:p>
      </dgm:t>
    </dgm:pt>
    <dgm:pt modelId="{11B173FE-9A83-428A-A977-CC3F341DF025}" type="pres">
      <dgm:prSet presAssocID="{BBD4C53A-5343-457A-9E8C-7F36F4B61F84}" presName="Name0" presStyleCnt="0">
        <dgm:presLayoutVars>
          <dgm:dir/>
          <dgm:animLvl val="lvl"/>
          <dgm:resizeHandles val="exact"/>
        </dgm:presLayoutVars>
      </dgm:prSet>
      <dgm:spPr/>
    </dgm:pt>
    <dgm:pt modelId="{591E9476-E865-4CD5-B170-76636C504860}" type="pres">
      <dgm:prSet presAssocID="{BBD4C53A-5343-457A-9E8C-7F36F4B61F84}" presName="tSp" presStyleCnt="0"/>
      <dgm:spPr/>
    </dgm:pt>
    <dgm:pt modelId="{D6C39AB8-2C5E-4584-AED0-E845B7E8C01D}" type="pres">
      <dgm:prSet presAssocID="{BBD4C53A-5343-457A-9E8C-7F36F4B61F84}" presName="bSp" presStyleCnt="0"/>
      <dgm:spPr/>
    </dgm:pt>
    <dgm:pt modelId="{588E452E-E8A9-44D7-B4B8-610E0A298648}" type="pres">
      <dgm:prSet presAssocID="{BBD4C53A-5343-457A-9E8C-7F36F4B61F84}" presName="process" presStyleCnt="0"/>
      <dgm:spPr/>
    </dgm:pt>
    <dgm:pt modelId="{5577514C-2CC6-4EC6-A116-94FEFF898303}" type="pres">
      <dgm:prSet presAssocID="{C2A2E1C4-431F-40B7-B10A-65FC3EB297B5}" presName="composite1" presStyleCnt="0"/>
      <dgm:spPr/>
    </dgm:pt>
    <dgm:pt modelId="{96A677ED-07EE-44BB-AA3D-B5ECF532E4E0}" type="pres">
      <dgm:prSet presAssocID="{C2A2E1C4-431F-40B7-B10A-65FC3EB297B5}" presName="dummyNode1" presStyleLbl="node1" presStyleIdx="0" presStyleCnt="5"/>
      <dgm:spPr/>
    </dgm:pt>
    <dgm:pt modelId="{5221CC3C-3A9D-412A-8F4A-5F14DE0ADAAC}" type="pres">
      <dgm:prSet presAssocID="{C2A2E1C4-431F-40B7-B10A-65FC3EB297B5}" presName="childNode1" presStyleLbl="bgAcc1" presStyleIdx="0" presStyleCnt="5">
        <dgm:presLayoutVars>
          <dgm:bulletEnabled val="1"/>
        </dgm:presLayoutVars>
      </dgm:prSet>
      <dgm:spPr/>
    </dgm:pt>
    <dgm:pt modelId="{671E23F2-8ED0-4E62-AA90-0132AE009E74}" type="pres">
      <dgm:prSet presAssocID="{C2A2E1C4-431F-40B7-B10A-65FC3EB297B5}" presName="childNode1tx" presStyleLbl="bgAcc1" presStyleIdx="0" presStyleCnt="5">
        <dgm:presLayoutVars>
          <dgm:bulletEnabled val="1"/>
        </dgm:presLayoutVars>
      </dgm:prSet>
      <dgm:spPr/>
    </dgm:pt>
    <dgm:pt modelId="{0F17390E-EBCB-4295-88F7-ABF14960BF18}" type="pres">
      <dgm:prSet presAssocID="{C2A2E1C4-431F-40B7-B10A-65FC3EB297B5}" presName="parentNode1" presStyleLbl="node1" presStyleIdx="0" presStyleCnt="5">
        <dgm:presLayoutVars>
          <dgm:chMax val="1"/>
          <dgm:bulletEnabled val="1"/>
        </dgm:presLayoutVars>
      </dgm:prSet>
      <dgm:spPr/>
    </dgm:pt>
    <dgm:pt modelId="{42089837-93B8-4E46-A503-3558DF1C9F9A}" type="pres">
      <dgm:prSet presAssocID="{C2A2E1C4-431F-40B7-B10A-65FC3EB297B5}" presName="connSite1" presStyleCnt="0"/>
      <dgm:spPr/>
    </dgm:pt>
    <dgm:pt modelId="{280736E5-F63E-4F52-A7C6-058F236BD346}" type="pres">
      <dgm:prSet presAssocID="{EEA3B053-0907-4027-9682-D8E78735106C}" presName="Name9" presStyleLbl="sibTrans2D1" presStyleIdx="0" presStyleCnt="4"/>
      <dgm:spPr/>
    </dgm:pt>
    <dgm:pt modelId="{107F2E06-C165-4E05-A370-0C5466F1F6CD}" type="pres">
      <dgm:prSet presAssocID="{993AEB9C-452C-4FCB-883F-48756F7A2470}" presName="composite2" presStyleCnt="0"/>
      <dgm:spPr/>
    </dgm:pt>
    <dgm:pt modelId="{76CED687-6717-4C24-8E8A-6CCB3960CB5A}" type="pres">
      <dgm:prSet presAssocID="{993AEB9C-452C-4FCB-883F-48756F7A2470}" presName="dummyNode2" presStyleLbl="node1" presStyleIdx="0" presStyleCnt="5"/>
      <dgm:spPr/>
    </dgm:pt>
    <dgm:pt modelId="{0660677F-237D-4214-8A38-54A6D87705CF}" type="pres">
      <dgm:prSet presAssocID="{993AEB9C-452C-4FCB-883F-48756F7A2470}" presName="childNode2" presStyleLbl="bgAcc1" presStyleIdx="1" presStyleCnt="5">
        <dgm:presLayoutVars>
          <dgm:bulletEnabled val="1"/>
        </dgm:presLayoutVars>
      </dgm:prSet>
      <dgm:spPr/>
    </dgm:pt>
    <dgm:pt modelId="{A99DCB90-6B2E-4800-A7C6-940CC15EE56E}" type="pres">
      <dgm:prSet presAssocID="{993AEB9C-452C-4FCB-883F-48756F7A2470}" presName="childNode2tx" presStyleLbl="bgAcc1" presStyleIdx="1" presStyleCnt="5">
        <dgm:presLayoutVars>
          <dgm:bulletEnabled val="1"/>
        </dgm:presLayoutVars>
      </dgm:prSet>
      <dgm:spPr/>
    </dgm:pt>
    <dgm:pt modelId="{93B657BC-01B2-4CFF-9C60-B50A139F6F88}" type="pres">
      <dgm:prSet presAssocID="{993AEB9C-452C-4FCB-883F-48756F7A2470}" presName="parentNode2" presStyleLbl="node1" presStyleIdx="1" presStyleCnt="5">
        <dgm:presLayoutVars>
          <dgm:chMax val="0"/>
          <dgm:bulletEnabled val="1"/>
        </dgm:presLayoutVars>
      </dgm:prSet>
      <dgm:spPr/>
    </dgm:pt>
    <dgm:pt modelId="{5886E158-31AE-4D7C-A192-BC8587D06C50}" type="pres">
      <dgm:prSet presAssocID="{993AEB9C-452C-4FCB-883F-48756F7A2470}" presName="connSite2" presStyleCnt="0"/>
      <dgm:spPr/>
    </dgm:pt>
    <dgm:pt modelId="{7EDABC80-4BC4-4523-A98E-DC573CCFBCF2}" type="pres">
      <dgm:prSet presAssocID="{DB387F77-002A-424C-A9C6-31C8671B8CCD}" presName="Name18" presStyleLbl="sibTrans2D1" presStyleIdx="1" presStyleCnt="4"/>
      <dgm:spPr/>
    </dgm:pt>
    <dgm:pt modelId="{7608094B-A0FB-42F5-A1EC-9F8B2041277C}" type="pres">
      <dgm:prSet presAssocID="{C92810F2-F3A0-4348-AF57-39AB7A4A4A2E}" presName="composite1" presStyleCnt="0"/>
      <dgm:spPr/>
    </dgm:pt>
    <dgm:pt modelId="{58DCAFCB-921E-41F5-9413-47310CC84276}" type="pres">
      <dgm:prSet presAssocID="{C92810F2-F3A0-4348-AF57-39AB7A4A4A2E}" presName="dummyNode1" presStyleLbl="node1" presStyleIdx="1" presStyleCnt="5"/>
      <dgm:spPr/>
    </dgm:pt>
    <dgm:pt modelId="{D91DEBC7-8DA8-4BC0-954D-7D792E57C578}" type="pres">
      <dgm:prSet presAssocID="{C92810F2-F3A0-4348-AF57-39AB7A4A4A2E}" presName="childNode1" presStyleLbl="bgAcc1" presStyleIdx="2" presStyleCnt="5">
        <dgm:presLayoutVars>
          <dgm:bulletEnabled val="1"/>
        </dgm:presLayoutVars>
      </dgm:prSet>
      <dgm:spPr/>
    </dgm:pt>
    <dgm:pt modelId="{C5C37A77-798F-4FF5-9E26-2C59A88F0E55}" type="pres">
      <dgm:prSet presAssocID="{C92810F2-F3A0-4348-AF57-39AB7A4A4A2E}" presName="childNode1tx" presStyleLbl="bgAcc1" presStyleIdx="2" presStyleCnt="5">
        <dgm:presLayoutVars>
          <dgm:bulletEnabled val="1"/>
        </dgm:presLayoutVars>
      </dgm:prSet>
      <dgm:spPr/>
    </dgm:pt>
    <dgm:pt modelId="{D48D6C4C-2055-4C7A-B133-414500BA633A}" type="pres">
      <dgm:prSet presAssocID="{C92810F2-F3A0-4348-AF57-39AB7A4A4A2E}" presName="parentNode1" presStyleLbl="node1" presStyleIdx="2" presStyleCnt="5">
        <dgm:presLayoutVars>
          <dgm:chMax val="1"/>
          <dgm:bulletEnabled val="1"/>
        </dgm:presLayoutVars>
      </dgm:prSet>
      <dgm:spPr/>
    </dgm:pt>
    <dgm:pt modelId="{B4DC08F5-32A2-4D3C-883A-C884DD4EDAAB}" type="pres">
      <dgm:prSet presAssocID="{C92810F2-F3A0-4348-AF57-39AB7A4A4A2E}" presName="connSite1" presStyleCnt="0"/>
      <dgm:spPr/>
    </dgm:pt>
    <dgm:pt modelId="{C64FE6A3-BD5B-4802-A2C3-725317E6FFF9}" type="pres">
      <dgm:prSet presAssocID="{3C5161CC-3C7A-4BC5-BC38-89314C3D9011}" presName="Name9" presStyleLbl="sibTrans2D1" presStyleIdx="2" presStyleCnt="4"/>
      <dgm:spPr/>
    </dgm:pt>
    <dgm:pt modelId="{D56512E1-AF7F-4F9E-88C9-3B1ED915C14C}" type="pres">
      <dgm:prSet presAssocID="{8BC9FE54-0627-4E9F-BED5-24D92018D853}" presName="composite2" presStyleCnt="0"/>
      <dgm:spPr/>
    </dgm:pt>
    <dgm:pt modelId="{DDB93E91-2BD2-4C85-A921-29D13D279619}" type="pres">
      <dgm:prSet presAssocID="{8BC9FE54-0627-4E9F-BED5-24D92018D853}" presName="dummyNode2" presStyleLbl="node1" presStyleIdx="2" presStyleCnt="5"/>
      <dgm:spPr/>
    </dgm:pt>
    <dgm:pt modelId="{9240563A-1328-49BD-8537-EA9EDC57597C}" type="pres">
      <dgm:prSet presAssocID="{8BC9FE54-0627-4E9F-BED5-24D92018D853}" presName="childNode2" presStyleLbl="bgAcc1" presStyleIdx="3" presStyleCnt="5">
        <dgm:presLayoutVars>
          <dgm:bulletEnabled val="1"/>
        </dgm:presLayoutVars>
      </dgm:prSet>
      <dgm:spPr/>
    </dgm:pt>
    <dgm:pt modelId="{50CF9742-31BD-469C-999C-9E0A06D12BD4}" type="pres">
      <dgm:prSet presAssocID="{8BC9FE54-0627-4E9F-BED5-24D92018D853}" presName="childNode2tx" presStyleLbl="bgAcc1" presStyleIdx="3" presStyleCnt="5">
        <dgm:presLayoutVars>
          <dgm:bulletEnabled val="1"/>
        </dgm:presLayoutVars>
      </dgm:prSet>
      <dgm:spPr/>
    </dgm:pt>
    <dgm:pt modelId="{C95CE463-F864-4BA8-B745-01A43F9440F1}" type="pres">
      <dgm:prSet presAssocID="{8BC9FE54-0627-4E9F-BED5-24D92018D853}" presName="parentNode2" presStyleLbl="node1" presStyleIdx="3" presStyleCnt="5">
        <dgm:presLayoutVars>
          <dgm:chMax val="0"/>
          <dgm:bulletEnabled val="1"/>
        </dgm:presLayoutVars>
      </dgm:prSet>
      <dgm:spPr/>
    </dgm:pt>
    <dgm:pt modelId="{25CAF71D-AE17-46B7-B7E7-B03A72E5FEAE}" type="pres">
      <dgm:prSet presAssocID="{8BC9FE54-0627-4E9F-BED5-24D92018D853}" presName="connSite2" presStyleCnt="0"/>
      <dgm:spPr/>
    </dgm:pt>
    <dgm:pt modelId="{469722E8-1E48-4FC8-BB68-60F7609C59BD}" type="pres">
      <dgm:prSet presAssocID="{8FB5AFFC-1AA7-4C97-ADCD-767A77231B70}" presName="Name18" presStyleLbl="sibTrans2D1" presStyleIdx="3" presStyleCnt="4"/>
      <dgm:spPr/>
    </dgm:pt>
    <dgm:pt modelId="{67812B92-50AB-4DEA-9FBC-75C1FB68718E}" type="pres">
      <dgm:prSet presAssocID="{B8384D8F-A960-4D80-8B4F-B63488465575}" presName="composite1" presStyleCnt="0"/>
      <dgm:spPr/>
    </dgm:pt>
    <dgm:pt modelId="{AD0D14C0-78EB-462F-BB6F-6A6961D911ED}" type="pres">
      <dgm:prSet presAssocID="{B8384D8F-A960-4D80-8B4F-B63488465575}" presName="dummyNode1" presStyleLbl="node1" presStyleIdx="3" presStyleCnt="5"/>
      <dgm:spPr/>
    </dgm:pt>
    <dgm:pt modelId="{5529743B-7268-4890-8720-3AE0AAACE127}" type="pres">
      <dgm:prSet presAssocID="{B8384D8F-A960-4D80-8B4F-B63488465575}" presName="childNode1" presStyleLbl="bgAcc1" presStyleIdx="4" presStyleCnt="5">
        <dgm:presLayoutVars>
          <dgm:bulletEnabled val="1"/>
        </dgm:presLayoutVars>
      </dgm:prSet>
      <dgm:spPr/>
    </dgm:pt>
    <dgm:pt modelId="{3898B53E-A6CA-42FC-A5B8-76CFCC18A9D9}" type="pres">
      <dgm:prSet presAssocID="{B8384D8F-A960-4D80-8B4F-B63488465575}" presName="childNode1tx" presStyleLbl="bgAcc1" presStyleIdx="4" presStyleCnt="5">
        <dgm:presLayoutVars>
          <dgm:bulletEnabled val="1"/>
        </dgm:presLayoutVars>
      </dgm:prSet>
      <dgm:spPr/>
    </dgm:pt>
    <dgm:pt modelId="{053048F9-1443-45E2-A94A-29F14A1DDEA9}" type="pres">
      <dgm:prSet presAssocID="{B8384D8F-A960-4D80-8B4F-B63488465575}" presName="parentNode1" presStyleLbl="node1" presStyleIdx="4" presStyleCnt="5">
        <dgm:presLayoutVars>
          <dgm:chMax val="1"/>
          <dgm:bulletEnabled val="1"/>
        </dgm:presLayoutVars>
      </dgm:prSet>
      <dgm:spPr/>
    </dgm:pt>
    <dgm:pt modelId="{C9B99A3C-8EB7-4388-A75D-04FE63BA19FB}" type="pres">
      <dgm:prSet presAssocID="{B8384D8F-A960-4D80-8B4F-B63488465575}" presName="connSite1" presStyleCnt="0"/>
      <dgm:spPr/>
    </dgm:pt>
  </dgm:ptLst>
  <dgm:cxnLst>
    <dgm:cxn modelId="{1886F30A-4D30-4845-8427-41057AD95BF6}" type="presOf" srcId="{50AC203F-2E58-4B1F-BD28-C2475BFFB092}" destId="{A99DCB90-6B2E-4800-A7C6-940CC15EE56E}" srcOrd="1" destOrd="0" presId="urn:microsoft.com/office/officeart/2005/8/layout/hProcess4"/>
    <dgm:cxn modelId="{BBC1A510-606B-4679-9AE3-B82CEC8C56E7}" srcId="{BBD4C53A-5343-457A-9E8C-7F36F4B61F84}" destId="{8BC9FE54-0627-4E9F-BED5-24D92018D853}" srcOrd="3" destOrd="0" parTransId="{9B65FAA1-6BDD-4211-985A-482AB61CE095}" sibTransId="{8FB5AFFC-1AA7-4C97-ADCD-767A77231B70}"/>
    <dgm:cxn modelId="{0405A01E-BA4C-4353-BA42-997D8600FDB8}" type="presOf" srcId="{1511DFFB-0762-45CD-9402-C9D8AF46F259}" destId="{5221CC3C-3A9D-412A-8F4A-5F14DE0ADAAC}" srcOrd="0" destOrd="0" presId="urn:microsoft.com/office/officeart/2005/8/layout/hProcess4"/>
    <dgm:cxn modelId="{0B70A130-DC8D-4C2D-B982-3DB5CDD46D35}" type="presOf" srcId="{EEA3B053-0907-4027-9682-D8E78735106C}" destId="{280736E5-F63E-4F52-A7C6-058F236BD346}" srcOrd="0" destOrd="0" presId="urn:microsoft.com/office/officeart/2005/8/layout/hProcess4"/>
    <dgm:cxn modelId="{717AAC3B-0ED7-4E1F-A782-EB1BDCB15CA2}" type="presOf" srcId="{8BC9FE54-0627-4E9F-BED5-24D92018D853}" destId="{C95CE463-F864-4BA8-B745-01A43F9440F1}" srcOrd="0" destOrd="0" presId="urn:microsoft.com/office/officeart/2005/8/layout/hProcess4"/>
    <dgm:cxn modelId="{1BC8273D-8897-4D38-9608-9850FD419F63}" type="presOf" srcId="{B8384D8F-A960-4D80-8B4F-B63488465575}" destId="{053048F9-1443-45E2-A94A-29F14A1DDEA9}" srcOrd="0" destOrd="0" presId="urn:microsoft.com/office/officeart/2005/8/layout/hProcess4"/>
    <dgm:cxn modelId="{18F6A460-00A5-4B35-BD07-6EDF60AE1917}" type="presOf" srcId="{BBD4C53A-5343-457A-9E8C-7F36F4B61F84}" destId="{11B173FE-9A83-428A-A977-CC3F341DF025}" srcOrd="0" destOrd="0" presId="urn:microsoft.com/office/officeart/2005/8/layout/hProcess4"/>
    <dgm:cxn modelId="{78FBC344-E2C6-4867-A9C7-5943C912C2AB}" type="presOf" srcId="{21798E54-C4CF-4039-9973-D39E3D6C3428}" destId="{50CF9742-31BD-469C-999C-9E0A06D12BD4}" srcOrd="1" destOrd="0" presId="urn:microsoft.com/office/officeart/2005/8/layout/hProcess4"/>
    <dgm:cxn modelId="{9F083949-C18C-42A6-A758-805F2AFECE8F}" type="presOf" srcId="{304E9A47-4AD5-409E-A0E7-C9FFCADD9747}" destId="{C5C37A77-798F-4FF5-9E26-2C59A88F0E55}" srcOrd="1" destOrd="0" presId="urn:microsoft.com/office/officeart/2005/8/layout/hProcess4"/>
    <dgm:cxn modelId="{A0DD686B-078B-437D-9F2D-490F3BBFF74A}" srcId="{993AEB9C-452C-4FCB-883F-48756F7A2470}" destId="{50AC203F-2E58-4B1F-BD28-C2475BFFB092}" srcOrd="0" destOrd="0" parTransId="{84683C8A-E34B-43C0-8E13-83A435B75618}" sibTransId="{2F80F355-995E-4984-9404-C1FF041D6FA8}"/>
    <dgm:cxn modelId="{B7E9E771-8591-4814-A9CB-D778F70E4FFF}" srcId="{8BC9FE54-0627-4E9F-BED5-24D92018D853}" destId="{21798E54-C4CF-4039-9973-D39E3D6C3428}" srcOrd="0" destOrd="0" parTransId="{1D9A8B4F-3EAC-4BC3-8756-74F76E2CDFEE}" sibTransId="{1AE299C5-1175-4A67-9213-CB222F797926}"/>
    <dgm:cxn modelId="{A6BA9B76-2878-445C-A3EB-E042433D1C30}" type="presOf" srcId="{73A38913-A78D-4841-A651-FFEB9435F101}" destId="{5221CC3C-3A9D-412A-8F4A-5F14DE0ADAAC}" srcOrd="0" destOrd="1" presId="urn:microsoft.com/office/officeart/2005/8/layout/hProcess4"/>
    <dgm:cxn modelId="{57EBE656-3328-487E-A32B-82D293D8A245}" type="presOf" srcId="{DB387F77-002A-424C-A9C6-31C8671B8CCD}" destId="{7EDABC80-4BC4-4523-A98E-DC573CCFBCF2}" srcOrd="0" destOrd="0" presId="urn:microsoft.com/office/officeart/2005/8/layout/hProcess4"/>
    <dgm:cxn modelId="{BE7DEC77-4F9C-4726-96E3-7F33E04BC199}" type="presOf" srcId="{304E9A47-4AD5-409E-A0E7-C9FFCADD9747}" destId="{D91DEBC7-8DA8-4BC0-954D-7D792E57C578}" srcOrd="0" destOrd="0" presId="urn:microsoft.com/office/officeart/2005/8/layout/hProcess4"/>
    <dgm:cxn modelId="{F394ED7F-0D17-4F39-9556-8F14BC901B4F}" type="presOf" srcId="{3C5161CC-3C7A-4BC5-BC38-89314C3D9011}" destId="{C64FE6A3-BD5B-4802-A2C3-725317E6FFF9}" srcOrd="0" destOrd="0" presId="urn:microsoft.com/office/officeart/2005/8/layout/hProcess4"/>
    <dgm:cxn modelId="{E7220380-640E-4990-B954-64505D54EBE8}" srcId="{BBD4C53A-5343-457A-9E8C-7F36F4B61F84}" destId="{993AEB9C-452C-4FCB-883F-48756F7A2470}" srcOrd="1" destOrd="0" parTransId="{59E70783-3024-4275-B1B4-DF6746DEC734}" sibTransId="{DB387F77-002A-424C-A9C6-31C8671B8CCD}"/>
    <dgm:cxn modelId="{093C3B8C-B6BF-406E-8E78-F5F20A96D99A}" srcId="{BBD4C53A-5343-457A-9E8C-7F36F4B61F84}" destId="{C92810F2-F3A0-4348-AF57-39AB7A4A4A2E}" srcOrd="2" destOrd="0" parTransId="{26C02BB3-B168-4E8B-BCC5-4C6D3ACAF8E9}" sibTransId="{3C5161CC-3C7A-4BC5-BC38-89314C3D9011}"/>
    <dgm:cxn modelId="{CFD8CD8D-2CCF-4446-86CE-FB48B2377FB9}" type="presOf" srcId="{9E2989C8-FC04-4989-8CA1-CCF380498192}" destId="{0660677F-237D-4214-8A38-54A6D87705CF}" srcOrd="0" destOrd="1" presId="urn:microsoft.com/office/officeart/2005/8/layout/hProcess4"/>
    <dgm:cxn modelId="{43072194-08EB-4432-9509-A853DB201832}" srcId="{B8384D8F-A960-4D80-8B4F-B63488465575}" destId="{D3729D96-255F-40F4-AADC-5348913CECF3}" srcOrd="0" destOrd="0" parTransId="{3F52AE4B-9574-497D-BF38-D289F4D5BDCC}" sibTransId="{86C2409E-3720-4EB1-880D-101850807B72}"/>
    <dgm:cxn modelId="{A497BEA8-B770-4538-B3E8-F6D709EABD56}" type="presOf" srcId="{50AC203F-2E58-4B1F-BD28-C2475BFFB092}" destId="{0660677F-237D-4214-8A38-54A6D87705CF}" srcOrd="0" destOrd="0" presId="urn:microsoft.com/office/officeart/2005/8/layout/hProcess4"/>
    <dgm:cxn modelId="{E16F43A9-FD03-4D93-B3E4-0E9C5CFF50A5}" type="presOf" srcId="{C2A2E1C4-431F-40B7-B10A-65FC3EB297B5}" destId="{0F17390E-EBCB-4295-88F7-ABF14960BF18}" srcOrd="0" destOrd="0" presId="urn:microsoft.com/office/officeart/2005/8/layout/hProcess4"/>
    <dgm:cxn modelId="{27ACFBAD-901B-4D6D-A8E9-1A7CA1078555}" type="presOf" srcId="{D3729D96-255F-40F4-AADC-5348913CECF3}" destId="{5529743B-7268-4890-8720-3AE0AAACE127}" srcOrd="0" destOrd="0" presId="urn:microsoft.com/office/officeart/2005/8/layout/hProcess4"/>
    <dgm:cxn modelId="{1512D6AF-7394-4240-A165-1C0B62503593}" type="presOf" srcId="{D3729D96-255F-40F4-AADC-5348913CECF3}" destId="{3898B53E-A6CA-42FC-A5B8-76CFCC18A9D9}" srcOrd="1" destOrd="0" presId="urn:microsoft.com/office/officeart/2005/8/layout/hProcess4"/>
    <dgm:cxn modelId="{C63BB9B6-7BB8-48AD-9374-C7D8D9E913C9}" srcId="{BBD4C53A-5343-457A-9E8C-7F36F4B61F84}" destId="{C2A2E1C4-431F-40B7-B10A-65FC3EB297B5}" srcOrd="0" destOrd="0" parTransId="{2C4614B7-9B81-4360-9F93-65438475D5A6}" sibTransId="{EEA3B053-0907-4027-9682-D8E78735106C}"/>
    <dgm:cxn modelId="{48C998BB-2506-44E9-8654-8D6591061FC1}" type="presOf" srcId="{C92810F2-F3A0-4348-AF57-39AB7A4A4A2E}" destId="{D48D6C4C-2055-4C7A-B133-414500BA633A}" srcOrd="0" destOrd="0" presId="urn:microsoft.com/office/officeart/2005/8/layout/hProcess4"/>
    <dgm:cxn modelId="{6318ACBE-C3B7-4E26-BE43-89560B4A353B}" srcId="{993AEB9C-452C-4FCB-883F-48756F7A2470}" destId="{9E2989C8-FC04-4989-8CA1-CCF380498192}" srcOrd="1" destOrd="0" parTransId="{BBE66F31-CE73-4903-844A-239F7D41CE36}" sibTransId="{3312B4DE-EDE7-454C-BD2E-DDE09933C569}"/>
    <dgm:cxn modelId="{6B8886C5-017C-4620-8677-E0108398D420}" srcId="{BBD4C53A-5343-457A-9E8C-7F36F4B61F84}" destId="{B8384D8F-A960-4D80-8B4F-B63488465575}" srcOrd="4" destOrd="0" parTransId="{F2972968-49E6-4675-9EE1-FA45867E8077}" sibTransId="{0F275BAB-2CBE-4F9F-82DB-3B2CDB04F078}"/>
    <dgm:cxn modelId="{B68BE4C7-EAD6-4FDD-92BD-59673E75380B}" type="presOf" srcId="{21798E54-C4CF-4039-9973-D39E3D6C3428}" destId="{9240563A-1328-49BD-8537-EA9EDC57597C}" srcOrd="0" destOrd="0" presId="urn:microsoft.com/office/officeart/2005/8/layout/hProcess4"/>
    <dgm:cxn modelId="{0E23A1D8-B24C-47E5-A8D9-0177D38F0163}" type="presOf" srcId="{1511DFFB-0762-45CD-9402-C9D8AF46F259}" destId="{671E23F2-8ED0-4E62-AA90-0132AE009E74}" srcOrd="1" destOrd="0" presId="urn:microsoft.com/office/officeart/2005/8/layout/hProcess4"/>
    <dgm:cxn modelId="{2B2994DC-6EC9-4E67-A9BD-92CD0A0A4E6F}" type="presOf" srcId="{73A38913-A78D-4841-A651-FFEB9435F101}" destId="{671E23F2-8ED0-4E62-AA90-0132AE009E74}" srcOrd="1" destOrd="1" presId="urn:microsoft.com/office/officeart/2005/8/layout/hProcess4"/>
    <dgm:cxn modelId="{FE088ADD-FF49-4810-BC73-3F76C596EFA0}" type="presOf" srcId="{9E2989C8-FC04-4989-8CA1-CCF380498192}" destId="{A99DCB90-6B2E-4800-A7C6-940CC15EE56E}" srcOrd="1" destOrd="1" presId="urn:microsoft.com/office/officeart/2005/8/layout/hProcess4"/>
    <dgm:cxn modelId="{BFAF31E3-2EA2-4FE8-9183-E6AAB7A8380A}" type="presOf" srcId="{8FB5AFFC-1AA7-4C97-ADCD-767A77231B70}" destId="{469722E8-1E48-4FC8-BB68-60F7609C59BD}" srcOrd="0" destOrd="0" presId="urn:microsoft.com/office/officeart/2005/8/layout/hProcess4"/>
    <dgm:cxn modelId="{5530A3E8-7594-4A70-BE47-4E730B6646F6}" srcId="{C2A2E1C4-431F-40B7-B10A-65FC3EB297B5}" destId="{73A38913-A78D-4841-A651-FFEB9435F101}" srcOrd="1" destOrd="0" parTransId="{F9BA031A-E11E-4E03-ABB1-C76FCC4A6210}" sibTransId="{71693D45-4153-4DC2-81C9-394F000222EA}"/>
    <dgm:cxn modelId="{2DC8B7F8-7E65-4889-A8DE-28B7C8C3383B}" type="presOf" srcId="{993AEB9C-452C-4FCB-883F-48756F7A2470}" destId="{93B657BC-01B2-4CFF-9C60-B50A139F6F88}" srcOrd="0" destOrd="0" presId="urn:microsoft.com/office/officeart/2005/8/layout/hProcess4"/>
    <dgm:cxn modelId="{CB3AD0F9-DF47-4EAD-B01C-32721850F1F3}" srcId="{C92810F2-F3A0-4348-AF57-39AB7A4A4A2E}" destId="{304E9A47-4AD5-409E-A0E7-C9FFCADD9747}" srcOrd="0" destOrd="0" parTransId="{176B0553-8851-45CB-B0BF-5BBBE6F50214}" sibTransId="{0DF16693-9A2C-45D7-8C87-EEB9AB2FA5FA}"/>
    <dgm:cxn modelId="{F7FC00FA-4C98-45DE-8F47-4FD7978864D1}" srcId="{C2A2E1C4-431F-40B7-B10A-65FC3EB297B5}" destId="{1511DFFB-0762-45CD-9402-C9D8AF46F259}" srcOrd="0" destOrd="0" parTransId="{FABD7B93-E6E5-462C-87B7-16A357B974A9}" sibTransId="{72DF418C-15A5-4204-807C-5758E39BB466}"/>
    <dgm:cxn modelId="{2FC7BC61-C1E5-46E8-99DA-19A0136076EC}" type="presParOf" srcId="{11B173FE-9A83-428A-A977-CC3F341DF025}" destId="{591E9476-E865-4CD5-B170-76636C504860}" srcOrd="0" destOrd="0" presId="urn:microsoft.com/office/officeart/2005/8/layout/hProcess4"/>
    <dgm:cxn modelId="{182B8643-F195-4B10-BE05-6A39AC225BDA}" type="presParOf" srcId="{11B173FE-9A83-428A-A977-CC3F341DF025}" destId="{D6C39AB8-2C5E-4584-AED0-E845B7E8C01D}" srcOrd="1" destOrd="0" presId="urn:microsoft.com/office/officeart/2005/8/layout/hProcess4"/>
    <dgm:cxn modelId="{A7739D7E-DE67-4A77-A4A5-8399A5BB3FA6}" type="presParOf" srcId="{11B173FE-9A83-428A-A977-CC3F341DF025}" destId="{588E452E-E8A9-44D7-B4B8-610E0A298648}" srcOrd="2" destOrd="0" presId="urn:microsoft.com/office/officeart/2005/8/layout/hProcess4"/>
    <dgm:cxn modelId="{AEA229CE-1FCF-418B-B849-A09B5C02D1D2}" type="presParOf" srcId="{588E452E-E8A9-44D7-B4B8-610E0A298648}" destId="{5577514C-2CC6-4EC6-A116-94FEFF898303}" srcOrd="0" destOrd="0" presId="urn:microsoft.com/office/officeart/2005/8/layout/hProcess4"/>
    <dgm:cxn modelId="{CCEA261C-AC16-478A-994F-0FAFCC7FB937}" type="presParOf" srcId="{5577514C-2CC6-4EC6-A116-94FEFF898303}" destId="{96A677ED-07EE-44BB-AA3D-B5ECF532E4E0}" srcOrd="0" destOrd="0" presId="urn:microsoft.com/office/officeart/2005/8/layout/hProcess4"/>
    <dgm:cxn modelId="{27D48933-ACD2-42E5-AB12-2B7743D230B0}" type="presParOf" srcId="{5577514C-2CC6-4EC6-A116-94FEFF898303}" destId="{5221CC3C-3A9D-412A-8F4A-5F14DE0ADAAC}" srcOrd="1" destOrd="0" presId="urn:microsoft.com/office/officeart/2005/8/layout/hProcess4"/>
    <dgm:cxn modelId="{F2619C81-D15F-4241-BB10-DA07648FD276}" type="presParOf" srcId="{5577514C-2CC6-4EC6-A116-94FEFF898303}" destId="{671E23F2-8ED0-4E62-AA90-0132AE009E74}" srcOrd="2" destOrd="0" presId="urn:microsoft.com/office/officeart/2005/8/layout/hProcess4"/>
    <dgm:cxn modelId="{B01A1528-C1BC-4671-9B98-C2FB4B9CDF58}" type="presParOf" srcId="{5577514C-2CC6-4EC6-A116-94FEFF898303}" destId="{0F17390E-EBCB-4295-88F7-ABF14960BF18}" srcOrd="3" destOrd="0" presId="urn:microsoft.com/office/officeart/2005/8/layout/hProcess4"/>
    <dgm:cxn modelId="{9D94AD40-44E0-4B8D-ADE5-4124F4D79FA6}" type="presParOf" srcId="{5577514C-2CC6-4EC6-A116-94FEFF898303}" destId="{42089837-93B8-4E46-A503-3558DF1C9F9A}" srcOrd="4" destOrd="0" presId="urn:microsoft.com/office/officeart/2005/8/layout/hProcess4"/>
    <dgm:cxn modelId="{7DFB070A-E67A-4D68-9BB5-4E451E9BF912}" type="presParOf" srcId="{588E452E-E8A9-44D7-B4B8-610E0A298648}" destId="{280736E5-F63E-4F52-A7C6-058F236BD346}" srcOrd="1" destOrd="0" presId="urn:microsoft.com/office/officeart/2005/8/layout/hProcess4"/>
    <dgm:cxn modelId="{9BF3E859-68DC-46A7-BC3C-8A9EFF26EC95}" type="presParOf" srcId="{588E452E-E8A9-44D7-B4B8-610E0A298648}" destId="{107F2E06-C165-4E05-A370-0C5466F1F6CD}" srcOrd="2" destOrd="0" presId="urn:microsoft.com/office/officeart/2005/8/layout/hProcess4"/>
    <dgm:cxn modelId="{FF4F5C4F-0F46-4642-8A3D-F12598067B3D}" type="presParOf" srcId="{107F2E06-C165-4E05-A370-0C5466F1F6CD}" destId="{76CED687-6717-4C24-8E8A-6CCB3960CB5A}" srcOrd="0" destOrd="0" presId="urn:microsoft.com/office/officeart/2005/8/layout/hProcess4"/>
    <dgm:cxn modelId="{A5BA100B-E014-40BF-A854-D126BBE35AA4}" type="presParOf" srcId="{107F2E06-C165-4E05-A370-0C5466F1F6CD}" destId="{0660677F-237D-4214-8A38-54A6D87705CF}" srcOrd="1" destOrd="0" presId="urn:microsoft.com/office/officeart/2005/8/layout/hProcess4"/>
    <dgm:cxn modelId="{F374E5F1-B74D-4B30-88A1-D5A128E062C6}" type="presParOf" srcId="{107F2E06-C165-4E05-A370-0C5466F1F6CD}" destId="{A99DCB90-6B2E-4800-A7C6-940CC15EE56E}" srcOrd="2" destOrd="0" presId="urn:microsoft.com/office/officeart/2005/8/layout/hProcess4"/>
    <dgm:cxn modelId="{2A33612A-286C-4CBA-B048-8F2D5D42CCB3}" type="presParOf" srcId="{107F2E06-C165-4E05-A370-0C5466F1F6CD}" destId="{93B657BC-01B2-4CFF-9C60-B50A139F6F88}" srcOrd="3" destOrd="0" presId="urn:microsoft.com/office/officeart/2005/8/layout/hProcess4"/>
    <dgm:cxn modelId="{4A45BA4D-5BA7-4F8E-9362-873077476B82}" type="presParOf" srcId="{107F2E06-C165-4E05-A370-0C5466F1F6CD}" destId="{5886E158-31AE-4D7C-A192-BC8587D06C50}" srcOrd="4" destOrd="0" presId="urn:microsoft.com/office/officeart/2005/8/layout/hProcess4"/>
    <dgm:cxn modelId="{549D97E5-771D-49DB-991A-51DB7C65D9AD}" type="presParOf" srcId="{588E452E-E8A9-44D7-B4B8-610E0A298648}" destId="{7EDABC80-4BC4-4523-A98E-DC573CCFBCF2}" srcOrd="3" destOrd="0" presId="urn:microsoft.com/office/officeart/2005/8/layout/hProcess4"/>
    <dgm:cxn modelId="{6EAF53FD-AE47-4B9C-BE75-F698817F9861}" type="presParOf" srcId="{588E452E-E8A9-44D7-B4B8-610E0A298648}" destId="{7608094B-A0FB-42F5-A1EC-9F8B2041277C}" srcOrd="4" destOrd="0" presId="urn:microsoft.com/office/officeart/2005/8/layout/hProcess4"/>
    <dgm:cxn modelId="{FFF18224-1AAF-4700-AAB0-D5A60E7811C5}" type="presParOf" srcId="{7608094B-A0FB-42F5-A1EC-9F8B2041277C}" destId="{58DCAFCB-921E-41F5-9413-47310CC84276}" srcOrd="0" destOrd="0" presId="urn:microsoft.com/office/officeart/2005/8/layout/hProcess4"/>
    <dgm:cxn modelId="{0061F084-38C2-4E20-B904-0AEE6FB6CA8C}" type="presParOf" srcId="{7608094B-A0FB-42F5-A1EC-9F8B2041277C}" destId="{D91DEBC7-8DA8-4BC0-954D-7D792E57C578}" srcOrd="1" destOrd="0" presId="urn:microsoft.com/office/officeart/2005/8/layout/hProcess4"/>
    <dgm:cxn modelId="{A22C93F0-62BB-4589-B29E-A22ABC19D0CB}" type="presParOf" srcId="{7608094B-A0FB-42F5-A1EC-9F8B2041277C}" destId="{C5C37A77-798F-4FF5-9E26-2C59A88F0E55}" srcOrd="2" destOrd="0" presId="urn:microsoft.com/office/officeart/2005/8/layout/hProcess4"/>
    <dgm:cxn modelId="{14374E3E-127D-4F2D-9707-3B5369199DA7}" type="presParOf" srcId="{7608094B-A0FB-42F5-A1EC-9F8B2041277C}" destId="{D48D6C4C-2055-4C7A-B133-414500BA633A}" srcOrd="3" destOrd="0" presId="urn:microsoft.com/office/officeart/2005/8/layout/hProcess4"/>
    <dgm:cxn modelId="{2E43B9A5-56C1-4753-A2B5-FD8C9DD79CEB}" type="presParOf" srcId="{7608094B-A0FB-42F5-A1EC-9F8B2041277C}" destId="{B4DC08F5-32A2-4D3C-883A-C884DD4EDAAB}" srcOrd="4" destOrd="0" presId="urn:microsoft.com/office/officeart/2005/8/layout/hProcess4"/>
    <dgm:cxn modelId="{EF070B1A-AE66-4E92-A195-232837200203}" type="presParOf" srcId="{588E452E-E8A9-44D7-B4B8-610E0A298648}" destId="{C64FE6A3-BD5B-4802-A2C3-725317E6FFF9}" srcOrd="5" destOrd="0" presId="urn:microsoft.com/office/officeart/2005/8/layout/hProcess4"/>
    <dgm:cxn modelId="{1B554506-9586-411C-8869-C2F72D5406D8}" type="presParOf" srcId="{588E452E-E8A9-44D7-B4B8-610E0A298648}" destId="{D56512E1-AF7F-4F9E-88C9-3B1ED915C14C}" srcOrd="6" destOrd="0" presId="urn:microsoft.com/office/officeart/2005/8/layout/hProcess4"/>
    <dgm:cxn modelId="{36BF4D61-61F8-4FB4-91D0-5620FF339645}" type="presParOf" srcId="{D56512E1-AF7F-4F9E-88C9-3B1ED915C14C}" destId="{DDB93E91-2BD2-4C85-A921-29D13D279619}" srcOrd="0" destOrd="0" presId="urn:microsoft.com/office/officeart/2005/8/layout/hProcess4"/>
    <dgm:cxn modelId="{B6B5BFF0-48D1-4A44-8C42-4A709462CB71}" type="presParOf" srcId="{D56512E1-AF7F-4F9E-88C9-3B1ED915C14C}" destId="{9240563A-1328-49BD-8537-EA9EDC57597C}" srcOrd="1" destOrd="0" presId="urn:microsoft.com/office/officeart/2005/8/layout/hProcess4"/>
    <dgm:cxn modelId="{8C97E879-288F-463D-9D93-CBE28FDB51D5}" type="presParOf" srcId="{D56512E1-AF7F-4F9E-88C9-3B1ED915C14C}" destId="{50CF9742-31BD-469C-999C-9E0A06D12BD4}" srcOrd="2" destOrd="0" presId="urn:microsoft.com/office/officeart/2005/8/layout/hProcess4"/>
    <dgm:cxn modelId="{E65F2147-111A-491A-88E4-85E412F21C6C}" type="presParOf" srcId="{D56512E1-AF7F-4F9E-88C9-3B1ED915C14C}" destId="{C95CE463-F864-4BA8-B745-01A43F9440F1}" srcOrd="3" destOrd="0" presId="urn:microsoft.com/office/officeart/2005/8/layout/hProcess4"/>
    <dgm:cxn modelId="{CAA79863-2F90-4824-B638-F14225FE7F0A}" type="presParOf" srcId="{D56512E1-AF7F-4F9E-88C9-3B1ED915C14C}" destId="{25CAF71D-AE17-46B7-B7E7-B03A72E5FEAE}" srcOrd="4" destOrd="0" presId="urn:microsoft.com/office/officeart/2005/8/layout/hProcess4"/>
    <dgm:cxn modelId="{E4C55180-C004-4ABF-9B89-6044C8611950}" type="presParOf" srcId="{588E452E-E8A9-44D7-B4B8-610E0A298648}" destId="{469722E8-1E48-4FC8-BB68-60F7609C59BD}" srcOrd="7" destOrd="0" presId="urn:microsoft.com/office/officeart/2005/8/layout/hProcess4"/>
    <dgm:cxn modelId="{329D5EBE-6C81-4998-BA90-7B4EE4672691}" type="presParOf" srcId="{588E452E-E8A9-44D7-B4B8-610E0A298648}" destId="{67812B92-50AB-4DEA-9FBC-75C1FB68718E}" srcOrd="8" destOrd="0" presId="urn:microsoft.com/office/officeart/2005/8/layout/hProcess4"/>
    <dgm:cxn modelId="{5D67E38F-B0B0-41D0-9FD5-365B4FB48352}" type="presParOf" srcId="{67812B92-50AB-4DEA-9FBC-75C1FB68718E}" destId="{AD0D14C0-78EB-462F-BB6F-6A6961D911ED}" srcOrd="0" destOrd="0" presId="urn:microsoft.com/office/officeart/2005/8/layout/hProcess4"/>
    <dgm:cxn modelId="{D9E4E9B3-FD5E-47F6-97A8-41D29074028D}" type="presParOf" srcId="{67812B92-50AB-4DEA-9FBC-75C1FB68718E}" destId="{5529743B-7268-4890-8720-3AE0AAACE127}" srcOrd="1" destOrd="0" presId="urn:microsoft.com/office/officeart/2005/8/layout/hProcess4"/>
    <dgm:cxn modelId="{8E0E9D77-FE3C-43E3-88E3-DA17C835A6BC}" type="presParOf" srcId="{67812B92-50AB-4DEA-9FBC-75C1FB68718E}" destId="{3898B53E-A6CA-42FC-A5B8-76CFCC18A9D9}" srcOrd="2" destOrd="0" presId="urn:microsoft.com/office/officeart/2005/8/layout/hProcess4"/>
    <dgm:cxn modelId="{2ED6BD08-F7B1-4E5C-8945-59D0414216C5}" type="presParOf" srcId="{67812B92-50AB-4DEA-9FBC-75C1FB68718E}" destId="{053048F9-1443-45E2-A94A-29F14A1DDEA9}" srcOrd="3" destOrd="0" presId="urn:microsoft.com/office/officeart/2005/8/layout/hProcess4"/>
    <dgm:cxn modelId="{A90D0E36-FA35-46F4-8A2B-E183E1CEC73E}" type="presParOf" srcId="{67812B92-50AB-4DEA-9FBC-75C1FB68718E}" destId="{C9B99A3C-8EB7-4388-A75D-04FE63BA19FB}"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D4C53A-5343-457A-9E8C-7F36F4B61F84}" type="doc">
      <dgm:prSet loTypeId="urn:microsoft.com/office/officeart/2005/8/layout/hProcess4" loCatId="process" qsTypeId="urn:microsoft.com/office/officeart/2005/8/quickstyle/3d3" qsCatId="3D" csTypeId="urn:microsoft.com/office/officeart/2005/8/colors/accent6_1" csCatId="accent6" phldr="1"/>
      <dgm:spPr/>
      <dgm:t>
        <a:bodyPr/>
        <a:lstStyle/>
        <a:p>
          <a:endParaRPr lang="en-IN"/>
        </a:p>
      </dgm:t>
    </dgm:pt>
    <dgm:pt modelId="{993AEB9C-452C-4FCB-883F-48756F7A2470}">
      <dgm:prSet phldrT="[Text]"/>
      <dgm:spPr/>
      <dgm:t>
        <a:bodyPr/>
        <a:lstStyle/>
        <a:p>
          <a:r>
            <a:rPr lang="en-US" sz="1300" dirty="0"/>
            <a:t>Trained Model</a:t>
          </a:r>
          <a:endParaRPr lang="en-IN" sz="1300" dirty="0"/>
        </a:p>
      </dgm:t>
    </dgm:pt>
    <dgm:pt modelId="{59E70783-3024-4275-B1B4-DF6746DEC734}" type="parTrans" cxnId="{E7220380-640E-4990-B954-64505D54EBE8}">
      <dgm:prSet/>
      <dgm:spPr/>
      <dgm:t>
        <a:bodyPr/>
        <a:lstStyle/>
        <a:p>
          <a:endParaRPr lang="en-IN"/>
        </a:p>
      </dgm:t>
    </dgm:pt>
    <dgm:pt modelId="{DB387F77-002A-424C-A9C6-31C8671B8CCD}" type="sibTrans" cxnId="{E7220380-640E-4990-B954-64505D54EBE8}">
      <dgm:prSet/>
      <dgm:spPr/>
      <dgm:t>
        <a:bodyPr/>
        <a:lstStyle/>
        <a:p>
          <a:endParaRPr lang="en-IN"/>
        </a:p>
      </dgm:t>
    </dgm:pt>
    <dgm:pt modelId="{C92810F2-F3A0-4348-AF57-39AB7A4A4A2E}">
      <dgm:prSet phldrT="[Text]" custT="1"/>
      <dgm:spPr/>
      <dgm:t>
        <a:bodyPr/>
        <a:lstStyle/>
        <a:p>
          <a:r>
            <a:rPr lang="en-US" sz="1200" dirty="0"/>
            <a:t>Social Distance check</a:t>
          </a:r>
          <a:endParaRPr lang="en-IN" sz="1200" dirty="0"/>
        </a:p>
      </dgm:t>
    </dgm:pt>
    <dgm:pt modelId="{26C02BB3-B168-4E8B-BCC5-4C6D3ACAF8E9}" type="parTrans" cxnId="{093C3B8C-B6BF-406E-8E78-F5F20A96D99A}">
      <dgm:prSet/>
      <dgm:spPr/>
      <dgm:t>
        <a:bodyPr/>
        <a:lstStyle/>
        <a:p>
          <a:endParaRPr lang="en-IN"/>
        </a:p>
      </dgm:t>
    </dgm:pt>
    <dgm:pt modelId="{3C5161CC-3C7A-4BC5-BC38-89314C3D9011}" type="sibTrans" cxnId="{093C3B8C-B6BF-406E-8E78-F5F20A96D99A}">
      <dgm:prSet/>
      <dgm:spPr/>
      <dgm:t>
        <a:bodyPr/>
        <a:lstStyle/>
        <a:p>
          <a:endParaRPr lang="en-IN"/>
        </a:p>
      </dgm:t>
    </dgm:pt>
    <dgm:pt modelId="{8BC9FE54-0627-4E9F-BED5-24D92018D853}">
      <dgm:prSet phldrT="[Text]"/>
      <dgm:spPr/>
      <dgm:t>
        <a:bodyPr/>
        <a:lstStyle/>
        <a:p>
          <a:r>
            <a:rPr lang="en-US" dirty="0"/>
            <a:t>Possible Infected People detected </a:t>
          </a:r>
          <a:endParaRPr lang="en-IN" dirty="0"/>
        </a:p>
      </dgm:t>
    </dgm:pt>
    <dgm:pt modelId="{9B65FAA1-6BDD-4211-985A-482AB61CE095}" type="parTrans" cxnId="{BBC1A510-606B-4679-9AE3-B82CEC8C56E7}">
      <dgm:prSet/>
      <dgm:spPr/>
      <dgm:t>
        <a:bodyPr/>
        <a:lstStyle/>
        <a:p>
          <a:endParaRPr lang="en-IN"/>
        </a:p>
      </dgm:t>
    </dgm:pt>
    <dgm:pt modelId="{8FB5AFFC-1AA7-4C97-ADCD-767A77231B70}" type="sibTrans" cxnId="{BBC1A510-606B-4679-9AE3-B82CEC8C56E7}">
      <dgm:prSet/>
      <dgm:spPr/>
      <dgm:t>
        <a:bodyPr/>
        <a:lstStyle/>
        <a:p>
          <a:endParaRPr lang="en-IN"/>
        </a:p>
      </dgm:t>
    </dgm:pt>
    <dgm:pt modelId="{B8384D8F-A960-4D80-8B4F-B63488465575}">
      <dgm:prSet/>
      <dgm:spPr/>
      <dgm:t>
        <a:bodyPr/>
        <a:lstStyle/>
        <a:p>
          <a:r>
            <a:rPr lang="en-US" dirty="0"/>
            <a:t>Last Location</a:t>
          </a:r>
          <a:endParaRPr lang="en-IN" dirty="0"/>
        </a:p>
      </dgm:t>
    </dgm:pt>
    <dgm:pt modelId="{F2972968-49E6-4675-9EE1-FA45867E8077}" type="parTrans" cxnId="{6B8886C5-017C-4620-8677-E0108398D420}">
      <dgm:prSet/>
      <dgm:spPr/>
      <dgm:t>
        <a:bodyPr/>
        <a:lstStyle/>
        <a:p>
          <a:endParaRPr lang="en-IN"/>
        </a:p>
      </dgm:t>
    </dgm:pt>
    <dgm:pt modelId="{0F275BAB-2CBE-4F9F-82DB-3B2CDB04F078}" type="sibTrans" cxnId="{6B8886C5-017C-4620-8677-E0108398D420}">
      <dgm:prSet/>
      <dgm:spPr/>
      <dgm:t>
        <a:bodyPr/>
        <a:lstStyle/>
        <a:p>
          <a:endParaRPr lang="en-IN"/>
        </a:p>
      </dgm:t>
    </dgm:pt>
    <dgm:pt modelId="{50AC203F-2E58-4B1F-BD28-C2475BFFB092}">
      <dgm:prSet phldrT="[Text]" custT="1"/>
      <dgm:spPr/>
      <dgm:t>
        <a:bodyPr/>
        <a:lstStyle/>
        <a:p>
          <a:r>
            <a:rPr lang="en-US" sz="1200" dirty="0"/>
            <a:t>Model trained for infected person recognition</a:t>
          </a:r>
          <a:endParaRPr lang="en-IN" sz="1200" dirty="0"/>
        </a:p>
      </dgm:t>
    </dgm:pt>
    <dgm:pt modelId="{84683C8A-E34B-43C0-8E13-83A435B75618}" type="parTrans" cxnId="{A0DD686B-078B-437D-9F2D-490F3BBFF74A}">
      <dgm:prSet/>
      <dgm:spPr/>
      <dgm:t>
        <a:bodyPr/>
        <a:lstStyle/>
        <a:p>
          <a:endParaRPr lang="en-IN"/>
        </a:p>
      </dgm:t>
    </dgm:pt>
    <dgm:pt modelId="{2F80F355-995E-4984-9404-C1FF041D6FA8}" type="sibTrans" cxnId="{A0DD686B-078B-437D-9F2D-490F3BBFF74A}">
      <dgm:prSet/>
      <dgm:spPr/>
      <dgm:t>
        <a:bodyPr/>
        <a:lstStyle/>
        <a:p>
          <a:endParaRPr lang="en-IN"/>
        </a:p>
      </dgm:t>
    </dgm:pt>
    <dgm:pt modelId="{C2A2E1C4-431F-40B7-B10A-65FC3EB297B5}">
      <dgm:prSet phldrT="[Text]" custT="1"/>
      <dgm:spPr/>
      <dgm:t>
        <a:bodyPr/>
        <a:lstStyle/>
        <a:p>
          <a:r>
            <a:rPr lang="en-US" sz="1200" dirty="0"/>
            <a:t>CCTV videos </a:t>
          </a:r>
          <a:endParaRPr lang="en-IN" sz="1200" dirty="0"/>
        </a:p>
      </dgm:t>
    </dgm:pt>
    <dgm:pt modelId="{2C4614B7-9B81-4360-9F93-65438475D5A6}" type="parTrans" cxnId="{C63BB9B6-7BB8-48AD-9374-C7D8D9E913C9}">
      <dgm:prSet/>
      <dgm:spPr/>
      <dgm:t>
        <a:bodyPr/>
        <a:lstStyle/>
        <a:p>
          <a:endParaRPr lang="en-IN"/>
        </a:p>
      </dgm:t>
    </dgm:pt>
    <dgm:pt modelId="{EEA3B053-0907-4027-9682-D8E78735106C}" type="sibTrans" cxnId="{C63BB9B6-7BB8-48AD-9374-C7D8D9E913C9}">
      <dgm:prSet/>
      <dgm:spPr/>
      <dgm:t>
        <a:bodyPr/>
        <a:lstStyle/>
        <a:p>
          <a:endParaRPr lang="en-IN"/>
        </a:p>
      </dgm:t>
    </dgm:pt>
    <dgm:pt modelId="{BD12B5A6-1EFF-49FE-90D5-773A8A1335C0}">
      <dgm:prSet custT="1"/>
      <dgm:spPr/>
      <dgm:t>
        <a:bodyPr/>
        <a:lstStyle/>
        <a:p>
          <a:r>
            <a:rPr lang="en-US" sz="1050" dirty="0"/>
            <a:t>CCTV footages of past 14 days </a:t>
          </a:r>
          <a:endParaRPr lang="en-IN" sz="1050" dirty="0"/>
        </a:p>
      </dgm:t>
    </dgm:pt>
    <dgm:pt modelId="{27DB9325-32F6-4A46-B063-CFFAF830E8D0}" type="parTrans" cxnId="{42409A89-767A-4B08-A3D4-F1E266BFA54C}">
      <dgm:prSet/>
      <dgm:spPr/>
      <dgm:t>
        <a:bodyPr/>
        <a:lstStyle/>
        <a:p>
          <a:endParaRPr lang="en-IN"/>
        </a:p>
      </dgm:t>
    </dgm:pt>
    <dgm:pt modelId="{899F5DC8-0D06-4907-81AD-DC4E7664B48B}" type="sibTrans" cxnId="{42409A89-767A-4B08-A3D4-F1E266BFA54C}">
      <dgm:prSet/>
      <dgm:spPr/>
      <dgm:t>
        <a:bodyPr/>
        <a:lstStyle/>
        <a:p>
          <a:endParaRPr lang="en-IN"/>
        </a:p>
      </dgm:t>
    </dgm:pt>
    <dgm:pt modelId="{3A3F01BB-5B9C-4A10-AAD3-4A91C2D28CB8}">
      <dgm:prSet custT="1"/>
      <dgm:spPr/>
      <dgm:t>
        <a:bodyPr/>
        <a:lstStyle/>
        <a:p>
          <a:r>
            <a:rPr lang="en-US" sz="1050" dirty="0"/>
            <a:t>Check for minimum distance between infected person and unknown person</a:t>
          </a:r>
          <a:endParaRPr lang="en-IN" sz="1050" dirty="0"/>
        </a:p>
      </dgm:t>
    </dgm:pt>
    <dgm:pt modelId="{10B57F6D-0613-468B-AA02-82A26E95FFF9}" type="parTrans" cxnId="{FD71F3F9-30A9-46CD-B18D-B5C6888DD7B2}">
      <dgm:prSet/>
      <dgm:spPr/>
      <dgm:t>
        <a:bodyPr/>
        <a:lstStyle/>
        <a:p>
          <a:endParaRPr lang="en-IN"/>
        </a:p>
      </dgm:t>
    </dgm:pt>
    <dgm:pt modelId="{CFCEC987-5F83-440C-9393-CF5427831EE4}" type="sibTrans" cxnId="{FD71F3F9-30A9-46CD-B18D-B5C6888DD7B2}">
      <dgm:prSet/>
      <dgm:spPr/>
      <dgm:t>
        <a:bodyPr/>
        <a:lstStyle/>
        <a:p>
          <a:endParaRPr lang="en-IN"/>
        </a:p>
      </dgm:t>
    </dgm:pt>
    <dgm:pt modelId="{261F5791-1D54-498E-AAF6-4F287B50445D}">
      <dgm:prSet/>
      <dgm:spPr/>
      <dgm:t>
        <a:bodyPr/>
        <a:lstStyle/>
        <a:p>
          <a:endParaRPr lang="en-IN" sz="900" dirty="0"/>
        </a:p>
      </dgm:t>
    </dgm:pt>
    <dgm:pt modelId="{DB4B3C46-9F98-45BA-97F9-14E449B6B23B}" type="parTrans" cxnId="{51EF24A6-078A-4BCA-B3F0-6DC87F4267D5}">
      <dgm:prSet/>
      <dgm:spPr/>
      <dgm:t>
        <a:bodyPr/>
        <a:lstStyle/>
        <a:p>
          <a:endParaRPr lang="en-IN"/>
        </a:p>
      </dgm:t>
    </dgm:pt>
    <dgm:pt modelId="{817283AF-EE92-4DDA-8163-5C4038AD7A8D}" type="sibTrans" cxnId="{51EF24A6-078A-4BCA-B3F0-6DC87F4267D5}">
      <dgm:prSet/>
      <dgm:spPr/>
      <dgm:t>
        <a:bodyPr/>
        <a:lstStyle/>
        <a:p>
          <a:endParaRPr lang="en-IN"/>
        </a:p>
      </dgm:t>
    </dgm:pt>
    <dgm:pt modelId="{859316C6-12B4-4855-BBC0-A8C1DE914E3A}">
      <dgm:prSet custT="1"/>
      <dgm:spPr/>
      <dgm:t>
        <a:bodyPr/>
        <a:lstStyle/>
        <a:p>
          <a:r>
            <a:rPr lang="en-US" sz="1050" dirty="0"/>
            <a:t>Save Images of all unknown person who came in close contact with infected person</a:t>
          </a:r>
          <a:endParaRPr lang="en-IN" sz="900" dirty="0"/>
        </a:p>
      </dgm:t>
    </dgm:pt>
    <dgm:pt modelId="{5D4C477D-4DD0-4F0F-8F93-8D74C36CA57B}" type="parTrans" cxnId="{8D78FB1E-CAD3-42FC-8748-F2CCB0D88E0E}">
      <dgm:prSet/>
      <dgm:spPr/>
      <dgm:t>
        <a:bodyPr/>
        <a:lstStyle/>
        <a:p>
          <a:endParaRPr lang="en-IN"/>
        </a:p>
      </dgm:t>
    </dgm:pt>
    <dgm:pt modelId="{DE3BC0F6-68E8-4252-822C-5B1EE3BDCEC9}" type="sibTrans" cxnId="{8D78FB1E-CAD3-42FC-8748-F2CCB0D88E0E}">
      <dgm:prSet/>
      <dgm:spPr/>
      <dgm:t>
        <a:bodyPr/>
        <a:lstStyle/>
        <a:p>
          <a:endParaRPr lang="en-IN"/>
        </a:p>
      </dgm:t>
    </dgm:pt>
    <dgm:pt modelId="{DBFEAD1D-98BB-4A01-B86E-A745940A3F4E}">
      <dgm:prSet/>
      <dgm:spPr/>
      <dgm:t>
        <a:bodyPr/>
        <a:lstStyle/>
        <a:p>
          <a:r>
            <a:rPr lang="en-US" dirty="0"/>
            <a:t>Show images of all possible infected people with there last location</a:t>
          </a:r>
          <a:endParaRPr lang="en-IN" dirty="0"/>
        </a:p>
      </dgm:t>
    </dgm:pt>
    <dgm:pt modelId="{8E4B86E7-185C-4848-A578-445FEFAED8A1}" type="parTrans" cxnId="{90855155-7281-4CE7-8EAC-4F54589DD9B0}">
      <dgm:prSet/>
      <dgm:spPr/>
      <dgm:t>
        <a:bodyPr/>
        <a:lstStyle/>
        <a:p>
          <a:endParaRPr lang="en-IN"/>
        </a:p>
      </dgm:t>
    </dgm:pt>
    <dgm:pt modelId="{CD282044-8B2D-4978-B580-041C4BDE5797}" type="sibTrans" cxnId="{90855155-7281-4CE7-8EAC-4F54589DD9B0}">
      <dgm:prSet/>
      <dgm:spPr/>
      <dgm:t>
        <a:bodyPr/>
        <a:lstStyle/>
        <a:p>
          <a:endParaRPr lang="en-IN"/>
        </a:p>
      </dgm:t>
    </dgm:pt>
    <dgm:pt modelId="{FE041316-103C-4BE3-96E6-66F654F843D9}">
      <dgm:prSet custT="1"/>
      <dgm:spPr/>
      <dgm:t>
        <a:bodyPr/>
        <a:lstStyle/>
        <a:p>
          <a:endParaRPr lang="en-IN" sz="1050" dirty="0"/>
        </a:p>
      </dgm:t>
    </dgm:pt>
    <dgm:pt modelId="{A1CAB172-A32F-4BE7-9B1B-403A19C39FFC}" type="parTrans" cxnId="{E881A339-00BE-4E55-BD58-17B6A556B980}">
      <dgm:prSet/>
      <dgm:spPr/>
      <dgm:t>
        <a:bodyPr/>
        <a:lstStyle/>
        <a:p>
          <a:endParaRPr lang="en-IN"/>
        </a:p>
      </dgm:t>
    </dgm:pt>
    <dgm:pt modelId="{87702903-A049-4366-A8CA-9F5EBED082F4}" type="sibTrans" cxnId="{E881A339-00BE-4E55-BD58-17B6A556B980}">
      <dgm:prSet/>
      <dgm:spPr/>
      <dgm:t>
        <a:bodyPr/>
        <a:lstStyle/>
        <a:p>
          <a:endParaRPr lang="en-IN"/>
        </a:p>
      </dgm:t>
    </dgm:pt>
    <dgm:pt modelId="{8FCAC554-2FC1-4F3E-8FC7-89866DB324B7}">
      <dgm:prSet custT="1"/>
      <dgm:spPr/>
      <dgm:t>
        <a:bodyPr/>
        <a:lstStyle/>
        <a:p>
          <a:endParaRPr lang="en-IN" sz="1050" dirty="0"/>
        </a:p>
      </dgm:t>
    </dgm:pt>
    <dgm:pt modelId="{26D6B0C2-C3C2-46E3-9835-FD97C972FD73}" type="parTrans" cxnId="{43FD5B05-B65B-49FC-B275-BE8DAA2B7E21}">
      <dgm:prSet/>
      <dgm:spPr/>
      <dgm:t>
        <a:bodyPr/>
        <a:lstStyle/>
        <a:p>
          <a:endParaRPr lang="en-IN"/>
        </a:p>
      </dgm:t>
    </dgm:pt>
    <dgm:pt modelId="{35ABDCA3-55F9-488C-972A-9943D7D31537}" type="sibTrans" cxnId="{43FD5B05-B65B-49FC-B275-BE8DAA2B7E21}">
      <dgm:prSet/>
      <dgm:spPr/>
      <dgm:t>
        <a:bodyPr/>
        <a:lstStyle/>
        <a:p>
          <a:endParaRPr lang="en-IN"/>
        </a:p>
      </dgm:t>
    </dgm:pt>
    <dgm:pt modelId="{CB0E75E3-8570-4E5A-9FB6-C1ED3807522F}">
      <dgm:prSet custT="1"/>
      <dgm:spPr/>
      <dgm:t>
        <a:bodyPr/>
        <a:lstStyle/>
        <a:p>
          <a:endParaRPr lang="en-IN" sz="1050" dirty="0"/>
        </a:p>
      </dgm:t>
    </dgm:pt>
    <dgm:pt modelId="{35122FA8-1F80-46C2-B123-417BCE17C01B}" type="parTrans" cxnId="{1FC66026-5FCA-456E-BB10-5FBD57DA102C}">
      <dgm:prSet/>
      <dgm:spPr/>
      <dgm:t>
        <a:bodyPr/>
        <a:lstStyle/>
        <a:p>
          <a:endParaRPr lang="en-IN"/>
        </a:p>
      </dgm:t>
    </dgm:pt>
    <dgm:pt modelId="{1293E5B5-F672-4BC0-91BF-063AD5C54AFF}" type="sibTrans" cxnId="{1FC66026-5FCA-456E-BB10-5FBD57DA102C}">
      <dgm:prSet/>
      <dgm:spPr/>
      <dgm:t>
        <a:bodyPr/>
        <a:lstStyle/>
        <a:p>
          <a:endParaRPr lang="en-IN"/>
        </a:p>
      </dgm:t>
    </dgm:pt>
    <dgm:pt modelId="{E33A6D12-CB2E-42D8-A0F0-E4E0E57643A8}">
      <dgm:prSet/>
      <dgm:spPr/>
      <dgm:t>
        <a:bodyPr/>
        <a:lstStyle/>
        <a:p>
          <a:endParaRPr lang="en-IN" dirty="0"/>
        </a:p>
      </dgm:t>
    </dgm:pt>
    <dgm:pt modelId="{69803319-54A8-4DC2-8407-39881CD3AFCF}" type="parTrans" cxnId="{E0A5A4C5-117C-4CC4-B2FC-58EEA13B3A4D}">
      <dgm:prSet/>
      <dgm:spPr/>
      <dgm:t>
        <a:bodyPr/>
        <a:lstStyle/>
        <a:p>
          <a:endParaRPr lang="en-IN"/>
        </a:p>
      </dgm:t>
    </dgm:pt>
    <dgm:pt modelId="{4EC0F6E0-0E2E-488B-BC1A-1F7E1D2880DC}" type="sibTrans" cxnId="{E0A5A4C5-117C-4CC4-B2FC-58EEA13B3A4D}">
      <dgm:prSet/>
      <dgm:spPr/>
      <dgm:t>
        <a:bodyPr/>
        <a:lstStyle/>
        <a:p>
          <a:endParaRPr lang="en-IN"/>
        </a:p>
      </dgm:t>
    </dgm:pt>
    <dgm:pt modelId="{3C7FBDDA-8E6E-481F-84D1-6BE12F249A0B}" type="pres">
      <dgm:prSet presAssocID="{BBD4C53A-5343-457A-9E8C-7F36F4B61F84}" presName="Name0" presStyleCnt="0">
        <dgm:presLayoutVars>
          <dgm:dir/>
          <dgm:animLvl val="lvl"/>
          <dgm:resizeHandles val="exact"/>
        </dgm:presLayoutVars>
      </dgm:prSet>
      <dgm:spPr/>
    </dgm:pt>
    <dgm:pt modelId="{93E44705-0DC8-48FD-A0DF-8639B971151F}" type="pres">
      <dgm:prSet presAssocID="{BBD4C53A-5343-457A-9E8C-7F36F4B61F84}" presName="tSp" presStyleCnt="0"/>
      <dgm:spPr/>
    </dgm:pt>
    <dgm:pt modelId="{F1B1A071-A74D-4ABD-AAE9-C5F05DFAC903}" type="pres">
      <dgm:prSet presAssocID="{BBD4C53A-5343-457A-9E8C-7F36F4B61F84}" presName="bSp" presStyleCnt="0"/>
      <dgm:spPr/>
    </dgm:pt>
    <dgm:pt modelId="{2EF03B8E-BA60-4B89-AFA5-21FE15165623}" type="pres">
      <dgm:prSet presAssocID="{BBD4C53A-5343-457A-9E8C-7F36F4B61F84}" presName="process" presStyleCnt="0"/>
      <dgm:spPr/>
    </dgm:pt>
    <dgm:pt modelId="{99F2BDC1-F12F-457C-9A27-464913D3D744}" type="pres">
      <dgm:prSet presAssocID="{C2A2E1C4-431F-40B7-B10A-65FC3EB297B5}" presName="composite1" presStyleCnt="0"/>
      <dgm:spPr/>
    </dgm:pt>
    <dgm:pt modelId="{1ACD84E7-3B74-40A7-BF8A-D217D7D7441E}" type="pres">
      <dgm:prSet presAssocID="{C2A2E1C4-431F-40B7-B10A-65FC3EB297B5}" presName="dummyNode1" presStyleLbl="node1" presStyleIdx="0" presStyleCnt="5"/>
      <dgm:spPr/>
    </dgm:pt>
    <dgm:pt modelId="{5AFC7ED8-1D6E-4E13-B5A2-E36202ECC137}" type="pres">
      <dgm:prSet presAssocID="{C2A2E1C4-431F-40B7-B10A-65FC3EB297B5}" presName="childNode1" presStyleLbl="bgAcc1" presStyleIdx="0" presStyleCnt="5">
        <dgm:presLayoutVars>
          <dgm:bulletEnabled val="1"/>
        </dgm:presLayoutVars>
      </dgm:prSet>
      <dgm:spPr/>
    </dgm:pt>
    <dgm:pt modelId="{8FD7B869-F4AB-4DD6-BA40-29E9B169DF6C}" type="pres">
      <dgm:prSet presAssocID="{C2A2E1C4-431F-40B7-B10A-65FC3EB297B5}" presName="childNode1tx" presStyleLbl="bgAcc1" presStyleIdx="0" presStyleCnt="5">
        <dgm:presLayoutVars>
          <dgm:bulletEnabled val="1"/>
        </dgm:presLayoutVars>
      </dgm:prSet>
      <dgm:spPr/>
    </dgm:pt>
    <dgm:pt modelId="{45B30DE7-BBBA-49D2-AF4E-36D36E42979A}" type="pres">
      <dgm:prSet presAssocID="{C2A2E1C4-431F-40B7-B10A-65FC3EB297B5}" presName="parentNode1" presStyleLbl="node1" presStyleIdx="0" presStyleCnt="5">
        <dgm:presLayoutVars>
          <dgm:chMax val="1"/>
          <dgm:bulletEnabled val="1"/>
        </dgm:presLayoutVars>
      </dgm:prSet>
      <dgm:spPr/>
    </dgm:pt>
    <dgm:pt modelId="{B2DA4F5A-B975-4A5D-A330-934181D49B82}" type="pres">
      <dgm:prSet presAssocID="{C2A2E1C4-431F-40B7-B10A-65FC3EB297B5}" presName="connSite1" presStyleCnt="0"/>
      <dgm:spPr/>
    </dgm:pt>
    <dgm:pt modelId="{BE561F9C-C402-452F-B926-5D53D9537AEB}" type="pres">
      <dgm:prSet presAssocID="{EEA3B053-0907-4027-9682-D8E78735106C}" presName="Name9" presStyleLbl="sibTrans2D1" presStyleIdx="0" presStyleCnt="4"/>
      <dgm:spPr/>
    </dgm:pt>
    <dgm:pt modelId="{9C4DE10E-A9E7-46F4-B3FF-3D5C2CB21828}" type="pres">
      <dgm:prSet presAssocID="{993AEB9C-452C-4FCB-883F-48756F7A2470}" presName="composite2" presStyleCnt="0"/>
      <dgm:spPr/>
    </dgm:pt>
    <dgm:pt modelId="{7D14A7C9-84C4-4161-A1FC-D61F6AD5C06B}" type="pres">
      <dgm:prSet presAssocID="{993AEB9C-452C-4FCB-883F-48756F7A2470}" presName="dummyNode2" presStyleLbl="node1" presStyleIdx="0" presStyleCnt="5"/>
      <dgm:spPr/>
    </dgm:pt>
    <dgm:pt modelId="{7FF88387-2A11-4DBC-8F7E-DF94B237A685}" type="pres">
      <dgm:prSet presAssocID="{993AEB9C-452C-4FCB-883F-48756F7A2470}" presName="childNode2" presStyleLbl="bgAcc1" presStyleIdx="1" presStyleCnt="5">
        <dgm:presLayoutVars>
          <dgm:bulletEnabled val="1"/>
        </dgm:presLayoutVars>
      </dgm:prSet>
      <dgm:spPr/>
    </dgm:pt>
    <dgm:pt modelId="{94DDFC10-0D3D-44A4-820F-270E54C1D2BF}" type="pres">
      <dgm:prSet presAssocID="{993AEB9C-452C-4FCB-883F-48756F7A2470}" presName="childNode2tx" presStyleLbl="bgAcc1" presStyleIdx="1" presStyleCnt="5">
        <dgm:presLayoutVars>
          <dgm:bulletEnabled val="1"/>
        </dgm:presLayoutVars>
      </dgm:prSet>
      <dgm:spPr/>
    </dgm:pt>
    <dgm:pt modelId="{A6344902-06E4-44C1-8A92-2471726E02EB}" type="pres">
      <dgm:prSet presAssocID="{993AEB9C-452C-4FCB-883F-48756F7A2470}" presName="parentNode2" presStyleLbl="node1" presStyleIdx="1" presStyleCnt="5">
        <dgm:presLayoutVars>
          <dgm:chMax val="0"/>
          <dgm:bulletEnabled val="1"/>
        </dgm:presLayoutVars>
      </dgm:prSet>
      <dgm:spPr/>
    </dgm:pt>
    <dgm:pt modelId="{06280DB7-D904-4B36-B5F2-EE7F51494599}" type="pres">
      <dgm:prSet presAssocID="{993AEB9C-452C-4FCB-883F-48756F7A2470}" presName="connSite2" presStyleCnt="0"/>
      <dgm:spPr/>
    </dgm:pt>
    <dgm:pt modelId="{92C9849F-8E7F-448C-BA58-1C59BAFD149B}" type="pres">
      <dgm:prSet presAssocID="{DB387F77-002A-424C-A9C6-31C8671B8CCD}" presName="Name18" presStyleLbl="sibTrans2D1" presStyleIdx="1" presStyleCnt="4"/>
      <dgm:spPr/>
    </dgm:pt>
    <dgm:pt modelId="{03DC6767-3BCC-4114-AD5A-685E3A3208F3}" type="pres">
      <dgm:prSet presAssocID="{C92810F2-F3A0-4348-AF57-39AB7A4A4A2E}" presName="composite1" presStyleCnt="0"/>
      <dgm:spPr/>
    </dgm:pt>
    <dgm:pt modelId="{8CD4784E-4EA4-47D2-AB94-50F657C81B77}" type="pres">
      <dgm:prSet presAssocID="{C92810F2-F3A0-4348-AF57-39AB7A4A4A2E}" presName="dummyNode1" presStyleLbl="node1" presStyleIdx="1" presStyleCnt="5"/>
      <dgm:spPr/>
    </dgm:pt>
    <dgm:pt modelId="{1E6D0AE5-4639-4234-A58B-6CD15BC85E38}" type="pres">
      <dgm:prSet presAssocID="{C92810F2-F3A0-4348-AF57-39AB7A4A4A2E}" presName="childNode1" presStyleLbl="bgAcc1" presStyleIdx="2" presStyleCnt="5">
        <dgm:presLayoutVars>
          <dgm:bulletEnabled val="1"/>
        </dgm:presLayoutVars>
      </dgm:prSet>
      <dgm:spPr/>
    </dgm:pt>
    <dgm:pt modelId="{0DDB5B29-C91C-4B35-9D98-021BF388E9B7}" type="pres">
      <dgm:prSet presAssocID="{C92810F2-F3A0-4348-AF57-39AB7A4A4A2E}" presName="childNode1tx" presStyleLbl="bgAcc1" presStyleIdx="2" presStyleCnt="5">
        <dgm:presLayoutVars>
          <dgm:bulletEnabled val="1"/>
        </dgm:presLayoutVars>
      </dgm:prSet>
      <dgm:spPr/>
    </dgm:pt>
    <dgm:pt modelId="{50F3F1B9-8939-42C9-8EFC-9344B7323E92}" type="pres">
      <dgm:prSet presAssocID="{C92810F2-F3A0-4348-AF57-39AB7A4A4A2E}" presName="parentNode1" presStyleLbl="node1" presStyleIdx="2" presStyleCnt="5">
        <dgm:presLayoutVars>
          <dgm:chMax val="1"/>
          <dgm:bulletEnabled val="1"/>
        </dgm:presLayoutVars>
      </dgm:prSet>
      <dgm:spPr/>
    </dgm:pt>
    <dgm:pt modelId="{0E4B20D6-56AB-4411-8DD2-903C4C5D46C9}" type="pres">
      <dgm:prSet presAssocID="{C92810F2-F3A0-4348-AF57-39AB7A4A4A2E}" presName="connSite1" presStyleCnt="0"/>
      <dgm:spPr/>
    </dgm:pt>
    <dgm:pt modelId="{7EA35A49-E86C-4343-BF7E-F4E093924524}" type="pres">
      <dgm:prSet presAssocID="{3C5161CC-3C7A-4BC5-BC38-89314C3D9011}" presName="Name9" presStyleLbl="sibTrans2D1" presStyleIdx="2" presStyleCnt="4"/>
      <dgm:spPr/>
    </dgm:pt>
    <dgm:pt modelId="{34C7EDEE-DF3F-4A26-937F-EC6C1BEF31BB}" type="pres">
      <dgm:prSet presAssocID="{8BC9FE54-0627-4E9F-BED5-24D92018D853}" presName="composite2" presStyleCnt="0"/>
      <dgm:spPr/>
    </dgm:pt>
    <dgm:pt modelId="{83F45B94-53FA-49F1-9EFB-22E3F3680BC4}" type="pres">
      <dgm:prSet presAssocID="{8BC9FE54-0627-4E9F-BED5-24D92018D853}" presName="dummyNode2" presStyleLbl="node1" presStyleIdx="2" presStyleCnt="5"/>
      <dgm:spPr/>
    </dgm:pt>
    <dgm:pt modelId="{6954ACD2-5E69-4D97-8C6B-78B0493F69C8}" type="pres">
      <dgm:prSet presAssocID="{8BC9FE54-0627-4E9F-BED5-24D92018D853}" presName="childNode2" presStyleLbl="bgAcc1" presStyleIdx="3" presStyleCnt="5" custLinFactNeighborX="-1360" custLinFactNeighborY="1650">
        <dgm:presLayoutVars>
          <dgm:bulletEnabled val="1"/>
        </dgm:presLayoutVars>
      </dgm:prSet>
      <dgm:spPr/>
    </dgm:pt>
    <dgm:pt modelId="{341B2C2B-0F15-45E9-BF53-D55359BEF7D8}" type="pres">
      <dgm:prSet presAssocID="{8BC9FE54-0627-4E9F-BED5-24D92018D853}" presName="childNode2tx" presStyleLbl="bgAcc1" presStyleIdx="3" presStyleCnt="5">
        <dgm:presLayoutVars>
          <dgm:bulletEnabled val="1"/>
        </dgm:presLayoutVars>
      </dgm:prSet>
      <dgm:spPr/>
    </dgm:pt>
    <dgm:pt modelId="{3CA38E23-DAB6-411A-B7DF-8EC110DA8527}" type="pres">
      <dgm:prSet presAssocID="{8BC9FE54-0627-4E9F-BED5-24D92018D853}" presName="parentNode2" presStyleLbl="node1" presStyleIdx="3" presStyleCnt="5">
        <dgm:presLayoutVars>
          <dgm:chMax val="0"/>
          <dgm:bulletEnabled val="1"/>
        </dgm:presLayoutVars>
      </dgm:prSet>
      <dgm:spPr/>
    </dgm:pt>
    <dgm:pt modelId="{12620570-B8EC-4144-B82B-509796B8A32E}" type="pres">
      <dgm:prSet presAssocID="{8BC9FE54-0627-4E9F-BED5-24D92018D853}" presName="connSite2" presStyleCnt="0"/>
      <dgm:spPr/>
    </dgm:pt>
    <dgm:pt modelId="{E81C0AAA-7F7B-472D-8AEC-B68733AC4847}" type="pres">
      <dgm:prSet presAssocID="{8FB5AFFC-1AA7-4C97-ADCD-767A77231B70}" presName="Name18" presStyleLbl="sibTrans2D1" presStyleIdx="3" presStyleCnt="4"/>
      <dgm:spPr/>
    </dgm:pt>
    <dgm:pt modelId="{EA14F1CA-E3DA-4046-9A93-90D3D8CEB55C}" type="pres">
      <dgm:prSet presAssocID="{B8384D8F-A960-4D80-8B4F-B63488465575}" presName="composite1" presStyleCnt="0"/>
      <dgm:spPr/>
    </dgm:pt>
    <dgm:pt modelId="{08D1BF9E-60B9-40E1-9AA4-201069EE8B91}" type="pres">
      <dgm:prSet presAssocID="{B8384D8F-A960-4D80-8B4F-B63488465575}" presName="dummyNode1" presStyleLbl="node1" presStyleIdx="3" presStyleCnt="5"/>
      <dgm:spPr/>
    </dgm:pt>
    <dgm:pt modelId="{4D83CECB-B3BB-45AD-8B23-C24ABA6640E7}" type="pres">
      <dgm:prSet presAssocID="{B8384D8F-A960-4D80-8B4F-B63488465575}" presName="childNode1" presStyleLbl="bgAcc1" presStyleIdx="4" presStyleCnt="5" custLinFactNeighborX="-1360" custLinFactNeighborY="-1650">
        <dgm:presLayoutVars>
          <dgm:bulletEnabled val="1"/>
        </dgm:presLayoutVars>
      </dgm:prSet>
      <dgm:spPr/>
    </dgm:pt>
    <dgm:pt modelId="{A8BA8CF3-555D-4DA4-ABB7-A2F171BDA192}" type="pres">
      <dgm:prSet presAssocID="{B8384D8F-A960-4D80-8B4F-B63488465575}" presName="childNode1tx" presStyleLbl="bgAcc1" presStyleIdx="4" presStyleCnt="5">
        <dgm:presLayoutVars>
          <dgm:bulletEnabled val="1"/>
        </dgm:presLayoutVars>
      </dgm:prSet>
      <dgm:spPr/>
    </dgm:pt>
    <dgm:pt modelId="{BC00334F-B555-44AB-A40C-FD2C6386AC6C}" type="pres">
      <dgm:prSet presAssocID="{B8384D8F-A960-4D80-8B4F-B63488465575}" presName="parentNode1" presStyleLbl="node1" presStyleIdx="4" presStyleCnt="5">
        <dgm:presLayoutVars>
          <dgm:chMax val="1"/>
          <dgm:bulletEnabled val="1"/>
        </dgm:presLayoutVars>
      </dgm:prSet>
      <dgm:spPr/>
    </dgm:pt>
    <dgm:pt modelId="{0A2A34DD-F883-4767-A069-81983361D724}" type="pres">
      <dgm:prSet presAssocID="{B8384D8F-A960-4D80-8B4F-B63488465575}" presName="connSite1" presStyleCnt="0"/>
      <dgm:spPr/>
    </dgm:pt>
  </dgm:ptLst>
  <dgm:cxnLst>
    <dgm:cxn modelId="{BB534602-FF59-41A1-BD17-58DA12BB87CB}" type="presOf" srcId="{FE041316-103C-4BE3-96E6-66F654F843D9}" destId="{0DDB5B29-C91C-4B35-9D98-021BF388E9B7}" srcOrd="1" destOrd="0" presId="urn:microsoft.com/office/officeart/2005/8/layout/hProcess4"/>
    <dgm:cxn modelId="{43FD5B05-B65B-49FC-B275-BE8DAA2B7E21}" srcId="{C2A2E1C4-431F-40B7-B10A-65FC3EB297B5}" destId="{8FCAC554-2FC1-4F3E-8FC7-89866DB324B7}" srcOrd="0" destOrd="0" parTransId="{26D6B0C2-C3C2-46E3-9835-FD97C972FD73}" sibTransId="{35ABDCA3-55F9-488C-972A-9943D7D31537}"/>
    <dgm:cxn modelId="{BBC1A510-606B-4679-9AE3-B82CEC8C56E7}" srcId="{BBD4C53A-5343-457A-9E8C-7F36F4B61F84}" destId="{8BC9FE54-0627-4E9F-BED5-24D92018D853}" srcOrd="3" destOrd="0" parTransId="{9B65FAA1-6BDD-4211-985A-482AB61CE095}" sibTransId="{8FB5AFFC-1AA7-4C97-ADCD-767A77231B70}"/>
    <dgm:cxn modelId="{F4FA7811-F01E-4254-AEEB-3580CB915D44}" type="presOf" srcId="{261F5791-1D54-498E-AAF6-4F287B50445D}" destId="{341B2C2B-0F15-45E9-BF53-D55359BEF7D8}" srcOrd="1" destOrd="1" presId="urn:microsoft.com/office/officeart/2005/8/layout/hProcess4"/>
    <dgm:cxn modelId="{B5E30815-7081-4EB4-9114-3DFAE9E0AB25}" type="presOf" srcId="{C92810F2-F3A0-4348-AF57-39AB7A4A4A2E}" destId="{50F3F1B9-8939-42C9-8EFC-9344B7323E92}" srcOrd="0" destOrd="0" presId="urn:microsoft.com/office/officeart/2005/8/layout/hProcess4"/>
    <dgm:cxn modelId="{8D78FB1E-CAD3-42FC-8748-F2CCB0D88E0E}" srcId="{8BC9FE54-0627-4E9F-BED5-24D92018D853}" destId="{859316C6-12B4-4855-BBC0-A8C1DE914E3A}" srcOrd="0" destOrd="0" parTransId="{5D4C477D-4DD0-4F0F-8F93-8D74C36CA57B}" sibTransId="{DE3BC0F6-68E8-4252-822C-5B1EE3BDCEC9}"/>
    <dgm:cxn modelId="{1FC66026-5FCA-456E-BB10-5FBD57DA102C}" srcId="{C2A2E1C4-431F-40B7-B10A-65FC3EB297B5}" destId="{CB0E75E3-8570-4E5A-9FB6-C1ED3807522F}" srcOrd="1" destOrd="0" parTransId="{35122FA8-1F80-46C2-B123-417BCE17C01B}" sibTransId="{1293E5B5-F672-4BC0-91BF-063AD5C54AFF}"/>
    <dgm:cxn modelId="{39690E35-62B6-4C21-8F14-F1B6A5C68198}" type="presOf" srcId="{993AEB9C-452C-4FCB-883F-48756F7A2470}" destId="{A6344902-06E4-44C1-8A92-2471726E02EB}" srcOrd="0" destOrd="0" presId="urn:microsoft.com/office/officeart/2005/8/layout/hProcess4"/>
    <dgm:cxn modelId="{1912C335-DF3A-4319-992A-D87E1B75722B}" type="presOf" srcId="{DBFEAD1D-98BB-4A01-B86E-A745940A3F4E}" destId="{4D83CECB-B3BB-45AD-8B23-C24ABA6640E7}" srcOrd="0" destOrd="1" presId="urn:microsoft.com/office/officeart/2005/8/layout/hProcess4"/>
    <dgm:cxn modelId="{EE1FC638-5944-420D-B7C2-63E41B3B3EFC}" type="presOf" srcId="{B8384D8F-A960-4D80-8B4F-B63488465575}" destId="{BC00334F-B555-44AB-A40C-FD2C6386AC6C}" srcOrd="0" destOrd="0" presId="urn:microsoft.com/office/officeart/2005/8/layout/hProcess4"/>
    <dgm:cxn modelId="{E881A339-00BE-4E55-BD58-17B6A556B980}" srcId="{C92810F2-F3A0-4348-AF57-39AB7A4A4A2E}" destId="{FE041316-103C-4BE3-96E6-66F654F843D9}" srcOrd="0" destOrd="0" parTransId="{A1CAB172-A32F-4BE7-9B1B-403A19C39FFC}" sibTransId="{87702903-A049-4366-A8CA-9F5EBED082F4}"/>
    <dgm:cxn modelId="{DC586060-DE5E-4792-A4DB-CB7436BDA9EE}" type="presOf" srcId="{E33A6D12-CB2E-42D8-A0F0-E4E0E57643A8}" destId="{A8BA8CF3-555D-4DA4-ABB7-A2F171BDA192}" srcOrd="1" destOrd="0" presId="urn:microsoft.com/office/officeart/2005/8/layout/hProcess4"/>
    <dgm:cxn modelId="{FC07FD63-7373-400E-B899-79C933D88782}" type="presOf" srcId="{E33A6D12-CB2E-42D8-A0F0-E4E0E57643A8}" destId="{4D83CECB-B3BB-45AD-8B23-C24ABA6640E7}" srcOrd="0" destOrd="0" presId="urn:microsoft.com/office/officeart/2005/8/layout/hProcess4"/>
    <dgm:cxn modelId="{877F4D66-18D9-4867-ABB6-C4A70A003CDC}" type="presOf" srcId="{50AC203F-2E58-4B1F-BD28-C2475BFFB092}" destId="{94DDFC10-0D3D-44A4-820F-270E54C1D2BF}" srcOrd="1" destOrd="0" presId="urn:microsoft.com/office/officeart/2005/8/layout/hProcess4"/>
    <dgm:cxn modelId="{4C99E06A-5E91-41D6-9B35-18619B41AF44}" type="presOf" srcId="{859316C6-12B4-4855-BBC0-A8C1DE914E3A}" destId="{6954ACD2-5E69-4D97-8C6B-78B0493F69C8}" srcOrd="0" destOrd="0" presId="urn:microsoft.com/office/officeart/2005/8/layout/hProcess4"/>
    <dgm:cxn modelId="{A0DD686B-078B-437D-9F2D-490F3BBFF74A}" srcId="{993AEB9C-452C-4FCB-883F-48756F7A2470}" destId="{50AC203F-2E58-4B1F-BD28-C2475BFFB092}" srcOrd="0" destOrd="0" parTransId="{84683C8A-E34B-43C0-8E13-83A435B75618}" sibTransId="{2F80F355-995E-4984-9404-C1FF041D6FA8}"/>
    <dgm:cxn modelId="{EEA24F6E-E882-4E06-8A79-1B8C68F26AB3}" type="presOf" srcId="{261F5791-1D54-498E-AAF6-4F287B50445D}" destId="{6954ACD2-5E69-4D97-8C6B-78B0493F69C8}" srcOrd="0" destOrd="1" presId="urn:microsoft.com/office/officeart/2005/8/layout/hProcess4"/>
    <dgm:cxn modelId="{F98C0D75-D300-489A-BF91-94D7B2262797}" type="presOf" srcId="{BBD4C53A-5343-457A-9E8C-7F36F4B61F84}" destId="{3C7FBDDA-8E6E-481F-84D1-6BE12F249A0B}" srcOrd="0" destOrd="0" presId="urn:microsoft.com/office/officeart/2005/8/layout/hProcess4"/>
    <dgm:cxn modelId="{90855155-7281-4CE7-8EAC-4F54589DD9B0}" srcId="{B8384D8F-A960-4D80-8B4F-B63488465575}" destId="{DBFEAD1D-98BB-4A01-B86E-A745940A3F4E}" srcOrd="1" destOrd="0" parTransId="{8E4B86E7-185C-4848-A578-445FEFAED8A1}" sibTransId="{CD282044-8B2D-4978-B580-041C4BDE5797}"/>
    <dgm:cxn modelId="{CDFFC555-24CE-40EB-812C-5C8E7F4FD5D4}" type="presOf" srcId="{EEA3B053-0907-4027-9682-D8E78735106C}" destId="{BE561F9C-C402-452F-B926-5D53D9537AEB}" srcOrd="0" destOrd="0" presId="urn:microsoft.com/office/officeart/2005/8/layout/hProcess4"/>
    <dgm:cxn modelId="{C90BF459-6766-4337-993B-53C1944AFC4D}" type="presOf" srcId="{CB0E75E3-8570-4E5A-9FB6-C1ED3807522F}" destId="{5AFC7ED8-1D6E-4E13-B5A2-E36202ECC137}" srcOrd="0" destOrd="1" presId="urn:microsoft.com/office/officeart/2005/8/layout/hProcess4"/>
    <dgm:cxn modelId="{3FD0947A-18C7-4A05-94DB-95A40E3406C6}" type="presOf" srcId="{8FB5AFFC-1AA7-4C97-ADCD-767A77231B70}" destId="{E81C0AAA-7F7B-472D-8AEC-B68733AC4847}" srcOrd="0" destOrd="0" presId="urn:microsoft.com/office/officeart/2005/8/layout/hProcess4"/>
    <dgm:cxn modelId="{CAE6F57E-3C4C-4FC9-BF22-1DBCDAC7B78D}" type="presOf" srcId="{8FCAC554-2FC1-4F3E-8FC7-89866DB324B7}" destId="{5AFC7ED8-1D6E-4E13-B5A2-E36202ECC137}" srcOrd="0" destOrd="0" presId="urn:microsoft.com/office/officeart/2005/8/layout/hProcess4"/>
    <dgm:cxn modelId="{E7220380-640E-4990-B954-64505D54EBE8}" srcId="{BBD4C53A-5343-457A-9E8C-7F36F4B61F84}" destId="{993AEB9C-452C-4FCB-883F-48756F7A2470}" srcOrd="1" destOrd="0" parTransId="{59E70783-3024-4275-B1B4-DF6746DEC734}" sibTransId="{DB387F77-002A-424C-A9C6-31C8671B8CCD}"/>
    <dgm:cxn modelId="{67DBDA84-F4EE-4185-9E5F-A110BAA8FB11}" type="presOf" srcId="{C2A2E1C4-431F-40B7-B10A-65FC3EB297B5}" destId="{45B30DE7-BBBA-49D2-AF4E-36D36E42979A}" srcOrd="0" destOrd="0" presId="urn:microsoft.com/office/officeart/2005/8/layout/hProcess4"/>
    <dgm:cxn modelId="{C86A1789-6EBF-4146-A090-5FE503C38362}" type="presOf" srcId="{3A3F01BB-5B9C-4A10-AAD3-4A91C2D28CB8}" destId="{1E6D0AE5-4639-4234-A58B-6CD15BC85E38}" srcOrd="0" destOrd="1" presId="urn:microsoft.com/office/officeart/2005/8/layout/hProcess4"/>
    <dgm:cxn modelId="{42409A89-767A-4B08-A3D4-F1E266BFA54C}" srcId="{C2A2E1C4-431F-40B7-B10A-65FC3EB297B5}" destId="{BD12B5A6-1EFF-49FE-90D5-773A8A1335C0}" srcOrd="2" destOrd="0" parTransId="{27DB9325-32F6-4A46-B063-CFFAF830E8D0}" sibTransId="{899F5DC8-0D06-4907-81AD-DC4E7664B48B}"/>
    <dgm:cxn modelId="{093C3B8C-B6BF-406E-8E78-F5F20A96D99A}" srcId="{BBD4C53A-5343-457A-9E8C-7F36F4B61F84}" destId="{C92810F2-F3A0-4348-AF57-39AB7A4A4A2E}" srcOrd="2" destOrd="0" parTransId="{26C02BB3-B168-4E8B-BCC5-4C6D3ACAF8E9}" sibTransId="{3C5161CC-3C7A-4BC5-BC38-89314C3D9011}"/>
    <dgm:cxn modelId="{0530C394-2A0C-4924-AAB9-197C03F95265}" type="presOf" srcId="{DBFEAD1D-98BB-4A01-B86E-A745940A3F4E}" destId="{A8BA8CF3-555D-4DA4-ABB7-A2F171BDA192}" srcOrd="1" destOrd="1" presId="urn:microsoft.com/office/officeart/2005/8/layout/hProcess4"/>
    <dgm:cxn modelId="{0BEC39A2-9853-4CAE-B892-53F9AE8E0D8C}" type="presOf" srcId="{8FCAC554-2FC1-4F3E-8FC7-89866DB324B7}" destId="{8FD7B869-F4AB-4DD6-BA40-29E9B169DF6C}" srcOrd="1" destOrd="0" presId="urn:microsoft.com/office/officeart/2005/8/layout/hProcess4"/>
    <dgm:cxn modelId="{51EF24A6-078A-4BCA-B3F0-6DC87F4267D5}" srcId="{8BC9FE54-0627-4E9F-BED5-24D92018D853}" destId="{261F5791-1D54-498E-AAF6-4F287B50445D}" srcOrd="1" destOrd="0" parTransId="{DB4B3C46-9F98-45BA-97F9-14E449B6B23B}" sibTransId="{817283AF-EE92-4DDA-8163-5C4038AD7A8D}"/>
    <dgm:cxn modelId="{C63BB9B6-7BB8-48AD-9374-C7D8D9E913C9}" srcId="{BBD4C53A-5343-457A-9E8C-7F36F4B61F84}" destId="{C2A2E1C4-431F-40B7-B10A-65FC3EB297B5}" srcOrd="0" destOrd="0" parTransId="{2C4614B7-9B81-4360-9F93-65438475D5A6}" sibTransId="{EEA3B053-0907-4027-9682-D8E78735106C}"/>
    <dgm:cxn modelId="{730A57BB-4E98-4BBC-B4A9-8C60BC9BA963}" type="presOf" srcId="{859316C6-12B4-4855-BBC0-A8C1DE914E3A}" destId="{341B2C2B-0F15-45E9-BF53-D55359BEF7D8}" srcOrd="1" destOrd="0" presId="urn:microsoft.com/office/officeart/2005/8/layout/hProcess4"/>
    <dgm:cxn modelId="{E427B0BC-33B7-4F6A-A8C8-DCAFF1BC1336}" type="presOf" srcId="{50AC203F-2E58-4B1F-BD28-C2475BFFB092}" destId="{7FF88387-2A11-4DBC-8F7E-DF94B237A685}" srcOrd="0" destOrd="0" presId="urn:microsoft.com/office/officeart/2005/8/layout/hProcess4"/>
    <dgm:cxn modelId="{6B8886C5-017C-4620-8677-E0108398D420}" srcId="{BBD4C53A-5343-457A-9E8C-7F36F4B61F84}" destId="{B8384D8F-A960-4D80-8B4F-B63488465575}" srcOrd="4" destOrd="0" parTransId="{F2972968-49E6-4675-9EE1-FA45867E8077}" sibTransId="{0F275BAB-2CBE-4F9F-82DB-3B2CDB04F078}"/>
    <dgm:cxn modelId="{E0A5A4C5-117C-4CC4-B2FC-58EEA13B3A4D}" srcId="{B8384D8F-A960-4D80-8B4F-B63488465575}" destId="{E33A6D12-CB2E-42D8-A0F0-E4E0E57643A8}" srcOrd="0" destOrd="0" parTransId="{69803319-54A8-4DC2-8407-39881CD3AFCF}" sibTransId="{4EC0F6E0-0E2E-488B-BC1A-1F7E1D2880DC}"/>
    <dgm:cxn modelId="{EC3892CA-8F76-4DB6-8070-D2A6F560C53D}" type="presOf" srcId="{FE041316-103C-4BE3-96E6-66F654F843D9}" destId="{1E6D0AE5-4639-4234-A58B-6CD15BC85E38}" srcOrd="0" destOrd="0" presId="urn:microsoft.com/office/officeart/2005/8/layout/hProcess4"/>
    <dgm:cxn modelId="{D28085CB-475D-4AB4-B423-4C22C6BAF135}" type="presOf" srcId="{BD12B5A6-1EFF-49FE-90D5-773A8A1335C0}" destId="{8FD7B869-F4AB-4DD6-BA40-29E9B169DF6C}" srcOrd="1" destOrd="2" presId="urn:microsoft.com/office/officeart/2005/8/layout/hProcess4"/>
    <dgm:cxn modelId="{B78EA9CB-8B38-4F5E-9503-25042989CE37}" type="presOf" srcId="{8BC9FE54-0627-4E9F-BED5-24D92018D853}" destId="{3CA38E23-DAB6-411A-B7DF-8EC110DA8527}" srcOrd="0" destOrd="0" presId="urn:microsoft.com/office/officeart/2005/8/layout/hProcess4"/>
    <dgm:cxn modelId="{A8C58CCD-CF66-48FF-BE4F-FFFD290D33DB}" type="presOf" srcId="{CB0E75E3-8570-4E5A-9FB6-C1ED3807522F}" destId="{8FD7B869-F4AB-4DD6-BA40-29E9B169DF6C}" srcOrd="1" destOrd="1" presId="urn:microsoft.com/office/officeart/2005/8/layout/hProcess4"/>
    <dgm:cxn modelId="{EE6D5ED5-441C-42B4-B018-C0DC4B848580}" type="presOf" srcId="{3A3F01BB-5B9C-4A10-AAD3-4A91C2D28CB8}" destId="{0DDB5B29-C91C-4B35-9D98-021BF388E9B7}" srcOrd="1" destOrd="1" presId="urn:microsoft.com/office/officeart/2005/8/layout/hProcess4"/>
    <dgm:cxn modelId="{D28E66DA-4144-4109-8BAC-3E260E382294}" type="presOf" srcId="{DB387F77-002A-424C-A9C6-31C8671B8CCD}" destId="{92C9849F-8E7F-448C-BA58-1C59BAFD149B}" srcOrd="0" destOrd="0" presId="urn:microsoft.com/office/officeart/2005/8/layout/hProcess4"/>
    <dgm:cxn modelId="{DB66DADD-FF5E-4E6F-9E05-A7A7BEE5A7E2}" type="presOf" srcId="{3C5161CC-3C7A-4BC5-BC38-89314C3D9011}" destId="{7EA35A49-E86C-4343-BF7E-F4E093924524}" srcOrd="0" destOrd="0" presId="urn:microsoft.com/office/officeart/2005/8/layout/hProcess4"/>
    <dgm:cxn modelId="{810402EC-AF8E-410A-8358-7DBA37CFD2BF}" type="presOf" srcId="{BD12B5A6-1EFF-49FE-90D5-773A8A1335C0}" destId="{5AFC7ED8-1D6E-4E13-B5A2-E36202ECC137}" srcOrd="0" destOrd="2" presId="urn:microsoft.com/office/officeart/2005/8/layout/hProcess4"/>
    <dgm:cxn modelId="{FD71F3F9-30A9-46CD-B18D-B5C6888DD7B2}" srcId="{C92810F2-F3A0-4348-AF57-39AB7A4A4A2E}" destId="{3A3F01BB-5B9C-4A10-AAD3-4A91C2D28CB8}" srcOrd="1" destOrd="0" parTransId="{10B57F6D-0613-468B-AA02-82A26E95FFF9}" sibTransId="{CFCEC987-5F83-440C-9393-CF5427831EE4}"/>
    <dgm:cxn modelId="{6195318E-D6E7-4319-A866-22EC664DA0F3}" type="presParOf" srcId="{3C7FBDDA-8E6E-481F-84D1-6BE12F249A0B}" destId="{93E44705-0DC8-48FD-A0DF-8639B971151F}" srcOrd="0" destOrd="0" presId="urn:microsoft.com/office/officeart/2005/8/layout/hProcess4"/>
    <dgm:cxn modelId="{16D85146-A9B7-4CA6-AF07-C104D82A306F}" type="presParOf" srcId="{3C7FBDDA-8E6E-481F-84D1-6BE12F249A0B}" destId="{F1B1A071-A74D-4ABD-AAE9-C5F05DFAC903}" srcOrd="1" destOrd="0" presId="urn:microsoft.com/office/officeart/2005/8/layout/hProcess4"/>
    <dgm:cxn modelId="{6CF96E59-6E9B-4D22-B322-C7141ED38896}" type="presParOf" srcId="{3C7FBDDA-8E6E-481F-84D1-6BE12F249A0B}" destId="{2EF03B8E-BA60-4B89-AFA5-21FE15165623}" srcOrd="2" destOrd="0" presId="urn:microsoft.com/office/officeart/2005/8/layout/hProcess4"/>
    <dgm:cxn modelId="{C62F3144-E3D7-460D-A925-C6729138F9C5}" type="presParOf" srcId="{2EF03B8E-BA60-4B89-AFA5-21FE15165623}" destId="{99F2BDC1-F12F-457C-9A27-464913D3D744}" srcOrd="0" destOrd="0" presId="urn:microsoft.com/office/officeart/2005/8/layout/hProcess4"/>
    <dgm:cxn modelId="{A85F65F9-4D06-492F-9E80-D88D31E2EFBB}" type="presParOf" srcId="{99F2BDC1-F12F-457C-9A27-464913D3D744}" destId="{1ACD84E7-3B74-40A7-BF8A-D217D7D7441E}" srcOrd="0" destOrd="0" presId="urn:microsoft.com/office/officeart/2005/8/layout/hProcess4"/>
    <dgm:cxn modelId="{7CADD238-AD10-442F-AB03-21A297DE379D}" type="presParOf" srcId="{99F2BDC1-F12F-457C-9A27-464913D3D744}" destId="{5AFC7ED8-1D6E-4E13-B5A2-E36202ECC137}" srcOrd="1" destOrd="0" presId="urn:microsoft.com/office/officeart/2005/8/layout/hProcess4"/>
    <dgm:cxn modelId="{9803CB3E-CB46-4885-A16A-8073A47582F6}" type="presParOf" srcId="{99F2BDC1-F12F-457C-9A27-464913D3D744}" destId="{8FD7B869-F4AB-4DD6-BA40-29E9B169DF6C}" srcOrd="2" destOrd="0" presId="urn:microsoft.com/office/officeart/2005/8/layout/hProcess4"/>
    <dgm:cxn modelId="{4E6EFFE6-CD78-4719-A34C-B88EDAF0B452}" type="presParOf" srcId="{99F2BDC1-F12F-457C-9A27-464913D3D744}" destId="{45B30DE7-BBBA-49D2-AF4E-36D36E42979A}" srcOrd="3" destOrd="0" presId="urn:microsoft.com/office/officeart/2005/8/layout/hProcess4"/>
    <dgm:cxn modelId="{39801CC1-B9BA-4792-A8BD-3CF40F0608B9}" type="presParOf" srcId="{99F2BDC1-F12F-457C-9A27-464913D3D744}" destId="{B2DA4F5A-B975-4A5D-A330-934181D49B82}" srcOrd="4" destOrd="0" presId="urn:microsoft.com/office/officeart/2005/8/layout/hProcess4"/>
    <dgm:cxn modelId="{0F48F02F-190D-4896-8D12-A2896DA14FDE}" type="presParOf" srcId="{2EF03B8E-BA60-4B89-AFA5-21FE15165623}" destId="{BE561F9C-C402-452F-B926-5D53D9537AEB}" srcOrd="1" destOrd="0" presId="urn:microsoft.com/office/officeart/2005/8/layout/hProcess4"/>
    <dgm:cxn modelId="{DA10C5BF-E148-40C9-8B02-9E8158BA2B35}" type="presParOf" srcId="{2EF03B8E-BA60-4B89-AFA5-21FE15165623}" destId="{9C4DE10E-A9E7-46F4-B3FF-3D5C2CB21828}" srcOrd="2" destOrd="0" presId="urn:microsoft.com/office/officeart/2005/8/layout/hProcess4"/>
    <dgm:cxn modelId="{BD896A51-13D5-49B9-BF99-3472D23309EC}" type="presParOf" srcId="{9C4DE10E-A9E7-46F4-B3FF-3D5C2CB21828}" destId="{7D14A7C9-84C4-4161-A1FC-D61F6AD5C06B}" srcOrd="0" destOrd="0" presId="urn:microsoft.com/office/officeart/2005/8/layout/hProcess4"/>
    <dgm:cxn modelId="{2A0DF2D9-2CFF-43F8-9576-F75A3051ECAC}" type="presParOf" srcId="{9C4DE10E-A9E7-46F4-B3FF-3D5C2CB21828}" destId="{7FF88387-2A11-4DBC-8F7E-DF94B237A685}" srcOrd="1" destOrd="0" presId="urn:microsoft.com/office/officeart/2005/8/layout/hProcess4"/>
    <dgm:cxn modelId="{7F2890F8-F3C9-4AF9-9851-F4A0BB58BED6}" type="presParOf" srcId="{9C4DE10E-A9E7-46F4-B3FF-3D5C2CB21828}" destId="{94DDFC10-0D3D-44A4-820F-270E54C1D2BF}" srcOrd="2" destOrd="0" presId="urn:microsoft.com/office/officeart/2005/8/layout/hProcess4"/>
    <dgm:cxn modelId="{AC22D5EA-0DF8-4619-956C-543ACAECC679}" type="presParOf" srcId="{9C4DE10E-A9E7-46F4-B3FF-3D5C2CB21828}" destId="{A6344902-06E4-44C1-8A92-2471726E02EB}" srcOrd="3" destOrd="0" presId="urn:microsoft.com/office/officeart/2005/8/layout/hProcess4"/>
    <dgm:cxn modelId="{0721B9BF-1DD4-4248-9C3C-09BBDAD0198E}" type="presParOf" srcId="{9C4DE10E-A9E7-46F4-B3FF-3D5C2CB21828}" destId="{06280DB7-D904-4B36-B5F2-EE7F51494599}" srcOrd="4" destOrd="0" presId="urn:microsoft.com/office/officeart/2005/8/layout/hProcess4"/>
    <dgm:cxn modelId="{61304BA2-C3EC-4917-B3FC-A46C3650BB63}" type="presParOf" srcId="{2EF03B8E-BA60-4B89-AFA5-21FE15165623}" destId="{92C9849F-8E7F-448C-BA58-1C59BAFD149B}" srcOrd="3" destOrd="0" presId="urn:microsoft.com/office/officeart/2005/8/layout/hProcess4"/>
    <dgm:cxn modelId="{671D14AF-FC0F-4474-A74C-9E72A8627283}" type="presParOf" srcId="{2EF03B8E-BA60-4B89-AFA5-21FE15165623}" destId="{03DC6767-3BCC-4114-AD5A-685E3A3208F3}" srcOrd="4" destOrd="0" presId="urn:microsoft.com/office/officeart/2005/8/layout/hProcess4"/>
    <dgm:cxn modelId="{6B936A42-EEA9-4DB6-8879-6849E4B7D733}" type="presParOf" srcId="{03DC6767-3BCC-4114-AD5A-685E3A3208F3}" destId="{8CD4784E-4EA4-47D2-AB94-50F657C81B77}" srcOrd="0" destOrd="0" presId="urn:microsoft.com/office/officeart/2005/8/layout/hProcess4"/>
    <dgm:cxn modelId="{F970AA97-5995-4312-9F44-97E710DD4882}" type="presParOf" srcId="{03DC6767-3BCC-4114-AD5A-685E3A3208F3}" destId="{1E6D0AE5-4639-4234-A58B-6CD15BC85E38}" srcOrd="1" destOrd="0" presId="urn:microsoft.com/office/officeart/2005/8/layout/hProcess4"/>
    <dgm:cxn modelId="{B45A9A27-D3A1-46D7-8E59-CC33C28B3E47}" type="presParOf" srcId="{03DC6767-3BCC-4114-AD5A-685E3A3208F3}" destId="{0DDB5B29-C91C-4B35-9D98-021BF388E9B7}" srcOrd="2" destOrd="0" presId="urn:microsoft.com/office/officeart/2005/8/layout/hProcess4"/>
    <dgm:cxn modelId="{E1A5A2BD-EE92-4F37-B525-1CE7000158D7}" type="presParOf" srcId="{03DC6767-3BCC-4114-AD5A-685E3A3208F3}" destId="{50F3F1B9-8939-42C9-8EFC-9344B7323E92}" srcOrd="3" destOrd="0" presId="urn:microsoft.com/office/officeart/2005/8/layout/hProcess4"/>
    <dgm:cxn modelId="{F145A02F-898B-47DE-BD34-3AD3CAB61F43}" type="presParOf" srcId="{03DC6767-3BCC-4114-AD5A-685E3A3208F3}" destId="{0E4B20D6-56AB-4411-8DD2-903C4C5D46C9}" srcOrd="4" destOrd="0" presId="urn:microsoft.com/office/officeart/2005/8/layout/hProcess4"/>
    <dgm:cxn modelId="{002305A2-1220-4FC9-B445-CAD1FA122F93}" type="presParOf" srcId="{2EF03B8E-BA60-4B89-AFA5-21FE15165623}" destId="{7EA35A49-E86C-4343-BF7E-F4E093924524}" srcOrd="5" destOrd="0" presId="urn:microsoft.com/office/officeart/2005/8/layout/hProcess4"/>
    <dgm:cxn modelId="{BBB9CE9F-E09D-4657-897D-0805BD10840F}" type="presParOf" srcId="{2EF03B8E-BA60-4B89-AFA5-21FE15165623}" destId="{34C7EDEE-DF3F-4A26-937F-EC6C1BEF31BB}" srcOrd="6" destOrd="0" presId="urn:microsoft.com/office/officeart/2005/8/layout/hProcess4"/>
    <dgm:cxn modelId="{82681FC4-CE61-40C6-85C6-54B009328BAD}" type="presParOf" srcId="{34C7EDEE-DF3F-4A26-937F-EC6C1BEF31BB}" destId="{83F45B94-53FA-49F1-9EFB-22E3F3680BC4}" srcOrd="0" destOrd="0" presId="urn:microsoft.com/office/officeart/2005/8/layout/hProcess4"/>
    <dgm:cxn modelId="{25C67D6F-B8FF-47AA-A075-9D85784CC6F9}" type="presParOf" srcId="{34C7EDEE-DF3F-4A26-937F-EC6C1BEF31BB}" destId="{6954ACD2-5E69-4D97-8C6B-78B0493F69C8}" srcOrd="1" destOrd="0" presId="urn:microsoft.com/office/officeart/2005/8/layout/hProcess4"/>
    <dgm:cxn modelId="{78104B63-FE85-42CA-A673-3B87B35542C8}" type="presParOf" srcId="{34C7EDEE-DF3F-4A26-937F-EC6C1BEF31BB}" destId="{341B2C2B-0F15-45E9-BF53-D55359BEF7D8}" srcOrd="2" destOrd="0" presId="urn:microsoft.com/office/officeart/2005/8/layout/hProcess4"/>
    <dgm:cxn modelId="{D16A890A-3668-4B6D-B6FC-482EACFDEBFE}" type="presParOf" srcId="{34C7EDEE-DF3F-4A26-937F-EC6C1BEF31BB}" destId="{3CA38E23-DAB6-411A-B7DF-8EC110DA8527}" srcOrd="3" destOrd="0" presId="urn:microsoft.com/office/officeart/2005/8/layout/hProcess4"/>
    <dgm:cxn modelId="{2A6E665A-A5F3-4D46-A3B1-BD24B42EFC19}" type="presParOf" srcId="{34C7EDEE-DF3F-4A26-937F-EC6C1BEF31BB}" destId="{12620570-B8EC-4144-B82B-509796B8A32E}" srcOrd="4" destOrd="0" presId="urn:microsoft.com/office/officeart/2005/8/layout/hProcess4"/>
    <dgm:cxn modelId="{AF0CA214-FDDA-44C5-9148-BD1D09745E56}" type="presParOf" srcId="{2EF03B8E-BA60-4B89-AFA5-21FE15165623}" destId="{E81C0AAA-7F7B-472D-8AEC-B68733AC4847}" srcOrd="7" destOrd="0" presId="urn:microsoft.com/office/officeart/2005/8/layout/hProcess4"/>
    <dgm:cxn modelId="{85A4287F-BE23-497E-A195-B4CBDC57F729}" type="presParOf" srcId="{2EF03B8E-BA60-4B89-AFA5-21FE15165623}" destId="{EA14F1CA-E3DA-4046-9A93-90D3D8CEB55C}" srcOrd="8" destOrd="0" presId="urn:microsoft.com/office/officeart/2005/8/layout/hProcess4"/>
    <dgm:cxn modelId="{2561AA0F-AFA8-4BD7-B529-01FEAB8295A7}" type="presParOf" srcId="{EA14F1CA-E3DA-4046-9A93-90D3D8CEB55C}" destId="{08D1BF9E-60B9-40E1-9AA4-201069EE8B91}" srcOrd="0" destOrd="0" presId="urn:microsoft.com/office/officeart/2005/8/layout/hProcess4"/>
    <dgm:cxn modelId="{52BDEB12-025C-429A-92FF-B233F9804166}" type="presParOf" srcId="{EA14F1CA-E3DA-4046-9A93-90D3D8CEB55C}" destId="{4D83CECB-B3BB-45AD-8B23-C24ABA6640E7}" srcOrd="1" destOrd="0" presId="urn:microsoft.com/office/officeart/2005/8/layout/hProcess4"/>
    <dgm:cxn modelId="{8778B4EE-1812-48D6-844E-07C0559C2B56}" type="presParOf" srcId="{EA14F1CA-E3DA-4046-9A93-90D3D8CEB55C}" destId="{A8BA8CF3-555D-4DA4-ABB7-A2F171BDA192}" srcOrd="2" destOrd="0" presId="urn:microsoft.com/office/officeart/2005/8/layout/hProcess4"/>
    <dgm:cxn modelId="{5980E733-D7A4-4CCA-AD31-49F4DD548B96}" type="presParOf" srcId="{EA14F1CA-E3DA-4046-9A93-90D3D8CEB55C}" destId="{BC00334F-B555-44AB-A40C-FD2C6386AC6C}" srcOrd="3" destOrd="0" presId="urn:microsoft.com/office/officeart/2005/8/layout/hProcess4"/>
    <dgm:cxn modelId="{BBE5B578-6743-4371-8437-D1FDC2E0AF83}" type="presParOf" srcId="{EA14F1CA-E3DA-4046-9A93-90D3D8CEB55C}" destId="{0A2A34DD-F883-4767-A069-81983361D724}" srcOrd="4" destOrd="0" presId="urn:microsoft.com/office/officeart/2005/8/layout/h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D4C53A-5343-457A-9E8C-7F36F4B61F84}" type="doc">
      <dgm:prSet loTypeId="urn:microsoft.com/office/officeart/2005/8/layout/hProcess4" loCatId="process" qsTypeId="urn:microsoft.com/office/officeart/2005/8/quickstyle/3d3" qsCatId="3D" csTypeId="urn:microsoft.com/office/officeart/2005/8/colors/accent6_1" csCatId="accent6" phldr="1"/>
      <dgm:spPr/>
      <dgm:t>
        <a:bodyPr/>
        <a:lstStyle/>
        <a:p>
          <a:endParaRPr lang="en-IN"/>
        </a:p>
      </dgm:t>
    </dgm:pt>
    <dgm:pt modelId="{993AEB9C-452C-4FCB-883F-48756F7A2470}">
      <dgm:prSet phldrT="[Text]" custT="1"/>
      <dgm:spPr/>
      <dgm:t>
        <a:bodyPr/>
        <a:lstStyle/>
        <a:p>
          <a:r>
            <a:rPr lang="en-US" sz="1300" dirty="0"/>
            <a:t>Trained Model</a:t>
          </a:r>
          <a:endParaRPr lang="en-IN" sz="1300" dirty="0"/>
        </a:p>
      </dgm:t>
    </dgm:pt>
    <dgm:pt modelId="{59E70783-3024-4275-B1B4-DF6746DEC734}" type="parTrans" cxnId="{E7220380-640E-4990-B954-64505D54EBE8}">
      <dgm:prSet/>
      <dgm:spPr/>
      <dgm:t>
        <a:bodyPr/>
        <a:lstStyle/>
        <a:p>
          <a:endParaRPr lang="en-IN"/>
        </a:p>
      </dgm:t>
    </dgm:pt>
    <dgm:pt modelId="{DB387F77-002A-424C-A9C6-31C8671B8CCD}" type="sibTrans" cxnId="{E7220380-640E-4990-B954-64505D54EBE8}">
      <dgm:prSet/>
      <dgm:spPr/>
      <dgm:t>
        <a:bodyPr/>
        <a:lstStyle/>
        <a:p>
          <a:endParaRPr lang="en-IN"/>
        </a:p>
      </dgm:t>
    </dgm:pt>
    <dgm:pt modelId="{C92810F2-F3A0-4348-AF57-39AB7A4A4A2E}">
      <dgm:prSet phldrT="[Text]" custT="1"/>
      <dgm:spPr/>
      <dgm:t>
        <a:bodyPr/>
        <a:lstStyle/>
        <a:p>
          <a:r>
            <a:rPr lang="en-US" sz="1200" dirty="0"/>
            <a:t>CSRT Tracker</a:t>
          </a:r>
          <a:endParaRPr lang="en-IN" sz="1200" dirty="0"/>
        </a:p>
      </dgm:t>
    </dgm:pt>
    <dgm:pt modelId="{26C02BB3-B168-4E8B-BCC5-4C6D3ACAF8E9}" type="parTrans" cxnId="{093C3B8C-B6BF-406E-8E78-F5F20A96D99A}">
      <dgm:prSet/>
      <dgm:spPr/>
      <dgm:t>
        <a:bodyPr/>
        <a:lstStyle/>
        <a:p>
          <a:endParaRPr lang="en-IN"/>
        </a:p>
      </dgm:t>
    </dgm:pt>
    <dgm:pt modelId="{3C5161CC-3C7A-4BC5-BC38-89314C3D9011}" type="sibTrans" cxnId="{093C3B8C-B6BF-406E-8E78-F5F20A96D99A}">
      <dgm:prSet/>
      <dgm:spPr/>
      <dgm:t>
        <a:bodyPr/>
        <a:lstStyle/>
        <a:p>
          <a:endParaRPr lang="en-IN"/>
        </a:p>
      </dgm:t>
    </dgm:pt>
    <dgm:pt modelId="{8BC9FE54-0627-4E9F-BED5-24D92018D853}">
      <dgm:prSet phldrT="[Text]"/>
      <dgm:spPr/>
      <dgm:t>
        <a:bodyPr/>
        <a:lstStyle/>
        <a:p>
          <a:r>
            <a:rPr lang="en-US" dirty="0"/>
            <a:t>Tracking</a:t>
          </a:r>
          <a:endParaRPr lang="en-IN" dirty="0"/>
        </a:p>
      </dgm:t>
    </dgm:pt>
    <dgm:pt modelId="{9B65FAA1-6BDD-4211-985A-482AB61CE095}" type="parTrans" cxnId="{BBC1A510-606B-4679-9AE3-B82CEC8C56E7}">
      <dgm:prSet/>
      <dgm:spPr/>
      <dgm:t>
        <a:bodyPr/>
        <a:lstStyle/>
        <a:p>
          <a:endParaRPr lang="en-IN"/>
        </a:p>
      </dgm:t>
    </dgm:pt>
    <dgm:pt modelId="{8FB5AFFC-1AA7-4C97-ADCD-767A77231B70}" type="sibTrans" cxnId="{BBC1A510-606B-4679-9AE3-B82CEC8C56E7}">
      <dgm:prSet/>
      <dgm:spPr/>
      <dgm:t>
        <a:bodyPr/>
        <a:lstStyle/>
        <a:p>
          <a:endParaRPr lang="en-IN"/>
        </a:p>
      </dgm:t>
    </dgm:pt>
    <dgm:pt modelId="{B8384D8F-A960-4D80-8B4F-B63488465575}">
      <dgm:prSet/>
      <dgm:spPr/>
      <dgm:t>
        <a:bodyPr/>
        <a:lstStyle/>
        <a:p>
          <a:r>
            <a:rPr lang="en-US" dirty="0"/>
            <a:t>Last location</a:t>
          </a:r>
          <a:endParaRPr lang="en-IN" dirty="0"/>
        </a:p>
      </dgm:t>
    </dgm:pt>
    <dgm:pt modelId="{F2972968-49E6-4675-9EE1-FA45867E8077}" type="parTrans" cxnId="{6B8886C5-017C-4620-8677-E0108398D420}">
      <dgm:prSet/>
      <dgm:spPr/>
      <dgm:t>
        <a:bodyPr/>
        <a:lstStyle/>
        <a:p>
          <a:endParaRPr lang="en-IN"/>
        </a:p>
      </dgm:t>
    </dgm:pt>
    <dgm:pt modelId="{0F275BAB-2CBE-4F9F-82DB-3B2CDB04F078}" type="sibTrans" cxnId="{6B8886C5-017C-4620-8677-E0108398D420}">
      <dgm:prSet/>
      <dgm:spPr/>
      <dgm:t>
        <a:bodyPr/>
        <a:lstStyle/>
        <a:p>
          <a:endParaRPr lang="en-IN"/>
        </a:p>
      </dgm:t>
    </dgm:pt>
    <dgm:pt modelId="{C2A2E1C4-431F-40B7-B10A-65FC3EB297B5}">
      <dgm:prSet phldrT="[Text]" custT="1"/>
      <dgm:spPr/>
      <dgm:t>
        <a:bodyPr/>
        <a:lstStyle/>
        <a:p>
          <a:r>
            <a:rPr lang="en-US" sz="1200" dirty="0"/>
            <a:t>Real Time CCTV videos </a:t>
          </a:r>
          <a:endParaRPr lang="en-IN" sz="1200" dirty="0"/>
        </a:p>
      </dgm:t>
    </dgm:pt>
    <dgm:pt modelId="{2C4614B7-9B81-4360-9F93-65438475D5A6}" type="parTrans" cxnId="{C63BB9B6-7BB8-48AD-9374-C7D8D9E913C9}">
      <dgm:prSet/>
      <dgm:spPr/>
      <dgm:t>
        <a:bodyPr/>
        <a:lstStyle/>
        <a:p>
          <a:endParaRPr lang="en-IN"/>
        </a:p>
      </dgm:t>
    </dgm:pt>
    <dgm:pt modelId="{EEA3B053-0907-4027-9682-D8E78735106C}" type="sibTrans" cxnId="{C63BB9B6-7BB8-48AD-9374-C7D8D9E913C9}">
      <dgm:prSet/>
      <dgm:spPr/>
      <dgm:t>
        <a:bodyPr/>
        <a:lstStyle/>
        <a:p>
          <a:endParaRPr lang="en-IN"/>
        </a:p>
      </dgm:t>
    </dgm:pt>
    <dgm:pt modelId="{B4F853AD-1A6A-4D1E-8B27-3EA21A71E463}">
      <dgm:prSet custT="1"/>
      <dgm:spPr/>
      <dgm:t>
        <a:bodyPr/>
        <a:lstStyle/>
        <a:p>
          <a:r>
            <a:rPr lang="en-US" sz="1050" dirty="0"/>
            <a:t>Trained Model Continuously analyzing video using model.</a:t>
          </a:r>
          <a:endParaRPr lang="en-IN" sz="1050" dirty="0"/>
        </a:p>
      </dgm:t>
    </dgm:pt>
    <dgm:pt modelId="{9D4AEDA4-D2ED-4A47-9B8C-13BF6A802DF5}" type="parTrans" cxnId="{990DB848-73D8-47D3-A000-1EEFD2692B7A}">
      <dgm:prSet/>
      <dgm:spPr/>
      <dgm:t>
        <a:bodyPr/>
        <a:lstStyle/>
        <a:p>
          <a:endParaRPr lang="en-IN"/>
        </a:p>
      </dgm:t>
    </dgm:pt>
    <dgm:pt modelId="{388FBE95-FD54-4867-85CF-DC0BC3AD8C71}" type="sibTrans" cxnId="{990DB848-73D8-47D3-A000-1EEFD2692B7A}">
      <dgm:prSet/>
      <dgm:spPr/>
      <dgm:t>
        <a:bodyPr/>
        <a:lstStyle/>
        <a:p>
          <a:endParaRPr lang="en-IN"/>
        </a:p>
      </dgm:t>
    </dgm:pt>
    <dgm:pt modelId="{0BB5ACE0-DD0B-4784-BE80-F9F45853F200}">
      <dgm:prSet custT="1"/>
      <dgm:spPr/>
      <dgm:t>
        <a:bodyPr/>
        <a:lstStyle/>
        <a:p>
          <a:r>
            <a:rPr lang="en-US" sz="1050" dirty="0"/>
            <a:t>CCTV footages from area continuously uploading to cloud</a:t>
          </a:r>
          <a:endParaRPr lang="en-IN" sz="1050" dirty="0"/>
        </a:p>
      </dgm:t>
    </dgm:pt>
    <dgm:pt modelId="{A326BB4A-86E9-4C43-B332-F693EC9E9196}" type="parTrans" cxnId="{664DA7BB-4342-4982-90DA-4480B2DF19ED}">
      <dgm:prSet/>
      <dgm:spPr/>
      <dgm:t>
        <a:bodyPr/>
        <a:lstStyle/>
        <a:p>
          <a:endParaRPr lang="en-IN"/>
        </a:p>
      </dgm:t>
    </dgm:pt>
    <dgm:pt modelId="{5D094D07-FC3B-493F-8AC3-F7E8FD0159B3}" type="sibTrans" cxnId="{664DA7BB-4342-4982-90DA-4480B2DF19ED}">
      <dgm:prSet/>
      <dgm:spPr/>
      <dgm:t>
        <a:bodyPr/>
        <a:lstStyle/>
        <a:p>
          <a:endParaRPr lang="en-IN"/>
        </a:p>
      </dgm:t>
    </dgm:pt>
    <dgm:pt modelId="{BC652F28-9CC8-4C00-B2EA-A34A50D00485}">
      <dgm:prSet custT="1"/>
      <dgm:spPr/>
      <dgm:t>
        <a:bodyPr/>
        <a:lstStyle/>
        <a:p>
          <a:r>
            <a:rPr lang="en-US" sz="1050" dirty="0"/>
            <a:t>If person is recognized send the co-ordinates to </a:t>
          </a:r>
          <a:r>
            <a:rPr lang="en-US" sz="1050" dirty="0" err="1"/>
            <a:t>csrt</a:t>
          </a:r>
          <a:r>
            <a:rPr lang="en-US" sz="1050" dirty="0"/>
            <a:t> tracker </a:t>
          </a:r>
          <a:endParaRPr lang="en-IN" sz="1050" dirty="0"/>
        </a:p>
      </dgm:t>
    </dgm:pt>
    <dgm:pt modelId="{914478C5-BF2D-43B8-983D-B9466B6A90BD}" type="parTrans" cxnId="{40D36ABA-56E1-4022-B2E8-F76A7DE73B97}">
      <dgm:prSet/>
      <dgm:spPr/>
      <dgm:t>
        <a:bodyPr/>
        <a:lstStyle/>
        <a:p>
          <a:endParaRPr lang="en-IN"/>
        </a:p>
      </dgm:t>
    </dgm:pt>
    <dgm:pt modelId="{794BCA8C-451C-4F15-9B5D-FAC4F1E284E4}" type="sibTrans" cxnId="{40D36ABA-56E1-4022-B2E8-F76A7DE73B97}">
      <dgm:prSet/>
      <dgm:spPr/>
      <dgm:t>
        <a:bodyPr/>
        <a:lstStyle/>
        <a:p>
          <a:endParaRPr lang="en-IN"/>
        </a:p>
      </dgm:t>
    </dgm:pt>
    <dgm:pt modelId="{9084603B-7A21-4F4C-B9C6-781A7FCC8A1D}">
      <dgm:prSet/>
      <dgm:spPr/>
      <dgm:t>
        <a:bodyPr/>
        <a:lstStyle/>
        <a:p>
          <a:r>
            <a:rPr lang="en-US" dirty="0"/>
            <a:t>CSRT tracker starts tracking the person across multiple cameras</a:t>
          </a:r>
          <a:endParaRPr lang="en-IN" dirty="0"/>
        </a:p>
      </dgm:t>
    </dgm:pt>
    <dgm:pt modelId="{98B64825-EC1B-4FA3-8CED-849F50FE6311}" type="parTrans" cxnId="{7EFFBEEE-BE33-46AB-AD97-D8A5AFF90720}">
      <dgm:prSet/>
      <dgm:spPr/>
      <dgm:t>
        <a:bodyPr/>
        <a:lstStyle/>
        <a:p>
          <a:endParaRPr lang="en-IN"/>
        </a:p>
      </dgm:t>
    </dgm:pt>
    <dgm:pt modelId="{C38B6F56-29FF-4BAB-BAE0-ED5503DAF7B4}" type="sibTrans" cxnId="{7EFFBEEE-BE33-46AB-AD97-D8A5AFF90720}">
      <dgm:prSet/>
      <dgm:spPr/>
      <dgm:t>
        <a:bodyPr/>
        <a:lstStyle/>
        <a:p>
          <a:endParaRPr lang="en-IN"/>
        </a:p>
      </dgm:t>
    </dgm:pt>
    <dgm:pt modelId="{9F007E85-B70D-4D82-BC35-9AD06689C79F}">
      <dgm:prSet custT="1"/>
      <dgm:spPr/>
      <dgm:t>
        <a:bodyPr/>
        <a:lstStyle/>
        <a:p>
          <a:r>
            <a:rPr lang="en-US" sz="1050" dirty="0"/>
            <a:t>Updating last geographic location of person.</a:t>
          </a:r>
          <a:endParaRPr lang="en-IN" sz="1050" dirty="0"/>
        </a:p>
      </dgm:t>
    </dgm:pt>
    <dgm:pt modelId="{843EDAC3-01FB-489F-9D18-E351F43A99D4}" type="parTrans" cxnId="{526D06A7-A9B4-4FCE-83D5-1A3AB814576E}">
      <dgm:prSet/>
      <dgm:spPr/>
      <dgm:t>
        <a:bodyPr/>
        <a:lstStyle/>
        <a:p>
          <a:endParaRPr lang="en-IN"/>
        </a:p>
      </dgm:t>
    </dgm:pt>
    <dgm:pt modelId="{3F4D9137-88B5-4AD6-8318-78B704908AA8}" type="sibTrans" cxnId="{526D06A7-A9B4-4FCE-83D5-1A3AB814576E}">
      <dgm:prSet/>
      <dgm:spPr/>
      <dgm:t>
        <a:bodyPr/>
        <a:lstStyle/>
        <a:p>
          <a:endParaRPr lang="en-IN"/>
        </a:p>
      </dgm:t>
    </dgm:pt>
    <dgm:pt modelId="{33A1B4A6-4074-421D-AD90-10A548C63926}" type="pres">
      <dgm:prSet presAssocID="{BBD4C53A-5343-457A-9E8C-7F36F4B61F84}" presName="Name0" presStyleCnt="0">
        <dgm:presLayoutVars>
          <dgm:dir/>
          <dgm:animLvl val="lvl"/>
          <dgm:resizeHandles val="exact"/>
        </dgm:presLayoutVars>
      </dgm:prSet>
      <dgm:spPr/>
    </dgm:pt>
    <dgm:pt modelId="{DF398643-FF47-41D4-9EDD-95D5728C1A25}" type="pres">
      <dgm:prSet presAssocID="{BBD4C53A-5343-457A-9E8C-7F36F4B61F84}" presName="tSp" presStyleCnt="0"/>
      <dgm:spPr/>
    </dgm:pt>
    <dgm:pt modelId="{3409CE62-3301-453A-9272-30EF519CCDD6}" type="pres">
      <dgm:prSet presAssocID="{BBD4C53A-5343-457A-9E8C-7F36F4B61F84}" presName="bSp" presStyleCnt="0"/>
      <dgm:spPr/>
    </dgm:pt>
    <dgm:pt modelId="{F8A29199-776D-4660-84D7-6A304845FDAA}" type="pres">
      <dgm:prSet presAssocID="{BBD4C53A-5343-457A-9E8C-7F36F4B61F84}" presName="process" presStyleCnt="0"/>
      <dgm:spPr/>
    </dgm:pt>
    <dgm:pt modelId="{670BE748-FC37-421F-838B-FC2939406C84}" type="pres">
      <dgm:prSet presAssocID="{C2A2E1C4-431F-40B7-B10A-65FC3EB297B5}" presName="composite1" presStyleCnt="0"/>
      <dgm:spPr/>
    </dgm:pt>
    <dgm:pt modelId="{F2D64DD4-E134-41D1-9BE6-456B22E16F53}" type="pres">
      <dgm:prSet presAssocID="{C2A2E1C4-431F-40B7-B10A-65FC3EB297B5}" presName="dummyNode1" presStyleLbl="node1" presStyleIdx="0" presStyleCnt="5"/>
      <dgm:spPr/>
    </dgm:pt>
    <dgm:pt modelId="{D8504F78-8B13-4EDF-8959-E38BF0818BC9}" type="pres">
      <dgm:prSet presAssocID="{C2A2E1C4-431F-40B7-B10A-65FC3EB297B5}" presName="childNode1" presStyleLbl="bgAcc1" presStyleIdx="0" presStyleCnt="5">
        <dgm:presLayoutVars>
          <dgm:bulletEnabled val="1"/>
        </dgm:presLayoutVars>
      </dgm:prSet>
      <dgm:spPr/>
    </dgm:pt>
    <dgm:pt modelId="{02D63075-A59C-4D79-8A84-56EB4B6AEF1D}" type="pres">
      <dgm:prSet presAssocID="{C2A2E1C4-431F-40B7-B10A-65FC3EB297B5}" presName="childNode1tx" presStyleLbl="bgAcc1" presStyleIdx="0" presStyleCnt="5">
        <dgm:presLayoutVars>
          <dgm:bulletEnabled val="1"/>
        </dgm:presLayoutVars>
      </dgm:prSet>
      <dgm:spPr/>
    </dgm:pt>
    <dgm:pt modelId="{E60C63ED-0250-46C7-B3F3-DBDB6A924E73}" type="pres">
      <dgm:prSet presAssocID="{C2A2E1C4-431F-40B7-B10A-65FC3EB297B5}" presName="parentNode1" presStyleLbl="node1" presStyleIdx="0" presStyleCnt="5">
        <dgm:presLayoutVars>
          <dgm:chMax val="1"/>
          <dgm:bulletEnabled val="1"/>
        </dgm:presLayoutVars>
      </dgm:prSet>
      <dgm:spPr/>
    </dgm:pt>
    <dgm:pt modelId="{33E04530-DCAA-4BFE-AEA0-C7BFA5553BC4}" type="pres">
      <dgm:prSet presAssocID="{C2A2E1C4-431F-40B7-B10A-65FC3EB297B5}" presName="connSite1" presStyleCnt="0"/>
      <dgm:spPr/>
    </dgm:pt>
    <dgm:pt modelId="{F44F6649-9968-4B75-B0C5-1C7E649227B5}" type="pres">
      <dgm:prSet presAssocID="{EEA3B053-0907-4027-9682-D8E78735106C}" presName="Name9" presStyleLbl="sibTrans2D1" presStyleIdx="0" presStyleCnt="4"/>
      <dgm:spPr/>
    </dgm:pt>
    <dgm:pt modelId="{BDE1F8B7-B9B8-45AA-828F-7C335C16B522}" type="pres">
      <dgm:prSet presAssocID="{993AEB9C-452C-4FCB-883F-48756F7A2470}" presName="composite2" presStyleCnt="0"/>
      <dgm:spPr/>
    </dgm:pt>
    <dgm:pt modelId="{55369F18-ECFA-43A7-867F-C9359A79C5AB}" type="pres">
      <dgm:prSet presAssocID="{993AEB9C-452C-4FCB-883F-48756F7A2470}" presName="dummyNode2" presStyleLbl="node1" presStyleIdx="0" presStyleCnt="5"/>
      <dgm:spPr/>
    </dgm:pt>
    <dgm:pt modelId="{FC92C12A-EF5C-45D7-8332-F1DB5EA3E84B}" type="pres">
      <dgm:prSet presAssocID="{993AEB9C-452C-4FCB-883F-48756F7A2470}" presName="childNode2" presStyleLbl="bgAcc1" presStyleIdx="1" presStyleCnt="5" custLinFactNeighborX="-1540">
        <dgm:presLayoutVars>
          <dgm:bulletEnabled val="1"/>
        </dgm:presLayoutVars>
      </dgm:prSet>
      <dgm:spPr/>
    </dgm:pt>
    <dgm:pt modelId="{9515772C-FA2B-4843-8948-2C74A276ED34}" type="pres">
      <dgm:prSet presAssocID="{993AEB9C-452C-4FCB-883F-48756F7A2470}" presName="childNode2tx" presStyleLbl="bgAcc1" presStyleIdx="1" presStyleCnt="5">
        <dgm:presLayoutVars>
          <dgm:bulletEnabled val="1"/>
        </dgm:presLayoutVars>
      </dgm:prSet>
      <dgm:spPr/>
    </dgm:pt>
    <dgm:pt modelId="{D48D6F80-0C7B-4042-9462-02BAAF048FFC}" type="pres">
      <dgm:prSet presAssocID="{993AEB9C-452C-4FCB-883F-48756F7A2470}" presName="parentNode2" presStyleLbl="node1" presStyleIdx="1" presStyleCnt="5">
        <dgm:presLayoutVars>
          <dgm:chMax val="0"/>
          <dgm:bulletEnabled val="1"/>
        </dgm:presLayoutVars>
      </dgm:prSet>
      <dgm:spPr/>
    </dgm:pt>
    <dgm:pt modelId="{FFB5752E-9957-44AB-BDAB-C9C3FB6BB7B9}" type="pres">
      <dgm:prSet presAssocID="{993AEB9C-452C-4FCB-883F-48756F7A2470}" presName="connSite2" presStyleCnt="0"/>
      <dgm:spPr/>
    </dgm:pt>
    <dgm:pt modelId="{6696D176-7EFA-4FB4-B278-875E43AB043D}" type="pres">
      <dgm:prSet presAssocID="{DB387F77-002A-424C-A9C6-31C8671B8CCD}" presName="Name18" presStyleLbl="sibTrans2D1" presStyleIdx="1" presStyleCnt="4"/>
      <dgm:spPr/>
    </dgm:pt>
    <dgm:pt modelId="{1E47C37B-2F9D-4B68-8856-E0EDA3971AAB}" type="pres">
      <dgm:prSet presAssocID="{C92810F2-F3A0-4348-AF57-39AB7A4A4A2E}" presName="composite1" presStyleCnt="0"/>
      <dgm:spPr/>
    </dgm:pt>
    <dgm:pt modelId="{1E59D5B9-8B4B-4531-817B-7E1E00B8357D}" type="pres">
      <dgm:prSet presAssocID="{C92810F2-F3A0-4348-AF57-39AB7A4A4A2E}" presName="dummyNode1" presStyleLbl="node1" presStyleIdx="1" presStyleCnt="5"/>
      <dgm:spPr/>
    </dgm:pt>
    <dgm:pt modelId="{C5490ED3-3FA0-41DA-8B10-CC0EF289993D}" type="pres">
      <dgm:prSet presAssocID="{C92810F2-F3A0-4348-AF57-39AB7A4A4A2E}" presName="childNode1" presStyleLbl="bgAcc1" presStyleIdx="2" presStyleCnt="5" custLinFactNeighborX="-770" custLinFactNeighborY="-934">
        <dgm:presLayoutVars>
          <dgm:bulletEnabled val="1"/>
        </dgm:presLayoutVars>
      </dgm:prSet>
      <dgm:spPr/>
    </dgm:pt>
    <dgm:pt modelId="{C0CE0B62-97DD-4CE8-B11D-C3C9A4AC3282}" type="pres">
      <dgm:prSet presAssocID="{C92810F2-F3A0-4348-AF57-39AB7A4A4A2E}" presName="childNode1tx" presStyleLbl="bgAcc1" presStyleIdx="2" presStyleCnt="5">
        <dgm:presLayoutVars>
          <dgm:bulletEnabled val="1"/>
        </dgm:presLayoutVars>
      </dgm:prSet>
      <dgm:spPr/>
    </dgm:pt>
    <dgm:pt modelId="{4038F1A5-0069-4D15-A5E3-B6B5A42277E3}" type="pres">
      <dgm:prSet presAssocID="{C92810F2-F3A0-4348-AF57-39AB7A4A4A2E}" presName="parentNode1" presStyleLbl="node1" presStyleIdx="2" presStyleCnt="5">
        <dgm:presLayoutVars>
          <dgm:chMax val="1"/>
          <dgm:bulletEnabled val="1"/>
        </dgm:presLayoutVars>
      </dgm:prSet>
      <dgm:spPr/>
    </dgm:pt>
    <dgm:pt modelId="{7BB81431-8463-4FB6-B6CA-BA5CE158CA61}" type="pres">
      <dgm:prSet presAssocID="{C92810F2-F3A0-4348-AF57-39AB7A4A4A2E}" presName="connSite1" presStyleCnt="0"/>
      <dgm:spPr/>
    </dgm:pt>
    <dgm:pt modelId="{D840BCA9-E3A4-459F-9062-8C5B1E2E19AF}" type="pres">
      <dgm:prSet presAssocID="{3C5161CC-3C7A-4BC5-BC38-89314C3D9011}" presName="Name9" presStyleLbl="sibTrans2D1" presStyleIdx="2" presStyleCnt="4"/>
      <dgm:spPr/>
    </dgm:pt>
    <dgm:pt modelId="{53DC4647-98F7-4511-893B-96B97DE4EFBC}" type="pres">
      <dgm:prSet presAssocID="{8BC9FE54-0627-4E9F-BED5-24D92018D853}" presName="composite2" presStyleCnt="0"/>
      <dgm:spPr/>
    </dgm:pt>
    <dgm:pt modelId="{7D56B6B1-DA46-41B8-A56C-8D852932E66E}" type="pres">
      <dgm:prSet presAssocID="{8BC9FE54-0627-4E9F-BED5-24D92018D853}" presName="dummyNode2" presStyleLbl="node1" presStyleIdx="2" presStyleCnt="5"/>
      <dgm:spPr/>
    </dgm:pt>
    <dgm:pt modelId="{AD336617-154A-419B-9D3D-B3ADCB2E74B0}" type="pres">
      <dgm:prSet presAssocID="{8BC9FE54-0627-4E9F-BED5-24D92018D853}" presName="childNode2" presStyleLbl="bgAcc1" presStyleIdx="3" presStyleCnt="5">
        <dgm:presLayoutVars>
          <dgm:bulletEnabled val="1"/>
        </dgm:presLayoutVars>
      </dgm:prSet>
      <dgm:spPr/>
    </dgm:pt>
    <dgm:pt modelId="{FD21887B-74A3-4758-ADBD-64FE66581637}" type="pres">
      <dgm:prSet presAssocID="{8BC9FE54-0627-4E9F-BED5-24D92018D853}" presName="childNode2tx" presStyleLbl="bgAcc1" presStyleIdx="3" presStyleCnt="5">
        <dgm:presLayoutVars>
          <dgm:bulletEnabled val="1"/>
        </dgm:presLayoutVars>
      </dgm:prSet>
      <dgm:spPr/>
    </dgm:pt>
    <dgm:pt modelId="{7BCD100C-183F-4095-B151-4E39BBC3907A}" type="pres">
      <dgm:prSet presAssocID="{8BC9FE54-0627-4E9F-BED5-24D92018D853}" presName="parentNode2" presStyleLbl="node1" presStyleIdx="3" presStyleCnt="5">
        <dgm:presLayoutVars>
          <dgm:chMax val="0"/>
          <dgm:bulletEnabled val="1"/>
        </dgm:presLayoutVars>
      </dgm:prSet>
      <dgm:spPr/>
    </dgm:pt>
    <dgm:pt modelId="{00CE3E63-50B0-4B62-8C5F-1516B4A87743}" type="pres">
      <dgm:prSet presAssocID="{8BC9FE54-0627-4E9F-BED5-24D92018D853}" presName="connSite2" presStyleCnt="0"/>
      <dgm:spPr/>
    </dgm:pt>
    <dgm:pt modelId="{52EF6D17-340D-458A-9C6D-F77E39895B90}" type="pres">
      <dgm:prSet presAssocID="{8FB5AFFC-1AA7-4C97-ADCD-767A77231B70}" presName="Name18" presStyleLbl="sibTrans2D1" presStyleIdx="3" presStyleCnt="4"/>
      <dgm:spPr/>
    </dgm:pt>
    <dgm:pt modelId="{4FEE22F5-BC4D-4BD8-8207-BE66C93624EB}" type="pres">
      <dgm:prSet presAssocID="{B8384D8F-A960-4D80-8B4F-B63488465575}" presName="composite1" presStyleCnt="0"/>
      <dgm:spPr/>
    </dgm:pt>
    <dgm:pt modelId="{7ED9CF2B-C2FC-433C-8202-B7E36EF08D96}" type="pres">
      <dgm:prSet presAssocID="{B8384D8F-A960-4D80-8B4F-B63488465575}" presName="dummyNode1" presStyleLbl="node1" presStyleIdx="3" presStyleCnt="5"/>
      <dgm:spPr/>
    </dgm:pt>
    <dgm:pt modelId="{8709C134-7DB3-4D88-ABA6-84940E9B2DB2}" type="pres">
      <dgm:prSet presAssocID="{B8384D8F-A960-4D80-8B4F-B63488465575}" presName="childNode1" presStyleLbl="bgAcc1" presStyleIdx="4" presStyleCnt="5" custLinFactNeighborY="1868">
        <dgm:presLayoutVars>
          <dgm:bulletEnabled val="1"/>
        </dgm:presLayoutVars>
      </dgm:prSet>
      <dgm:spPr/>
    </dgm:pt>
    <dgm:pt modelId="{B1F1F035-1714-494B-BF5F-8D65167C153B}" type="pres">
      <dgm:prSet presAssocID="{B8384D8F-A960-4D80-8B4F-B63488465575}" presName="childNode1tx" presStyleLbl="bgAcc1" presStyleIdx="4" presStyleCnt="5">
        <dgm:presLayoutVars>
          <dgm:bulletEnabled val="1"/>
        </dgm:presLayoutVars>
      </dgm:prSet>
      <dgm:spPr/>
    </dgm:pt>
    <dgm:pt modelId="{F6E60759-90C2-4AE1-A5D4-F0D53D6D7D8B}" type="pres">
      <dgm:prSet presAssocID="{B8384D8F-A960-4D80-8B4F-B63488465575}" presName="parentNode1" presStyleLbl="node1" presStyleIdx="4" presStyleCnt="5" custLinFactNeighborX="-6068">
        <dgm:presLayoutVars>
          <dgm:chMax val="1"/>
          <dgm:bulletEnabled val="1"/>
        </dgm:presLayoutVars>
      </dgm:prSet>
      <dgm:spPr/>
    </dgm:pt>
    <dgm:pt modelId="{6F637883-7869-41E8-B7D9-09CB88060175}" type="pres">
      <dgm:prSet presAssocID="{B8384D8F-A960-4D80-8B4F-B63488465575}" presName="connSite1" presStyleCnt="0"/>
      <dgm:spPr/>
    </dgm:pt>
  </dgm:ptLst>
  <dgm:cxnLst>
    <dgm:cxn modelId="{78979609-8784-45B0-A288-261B0DB18627}" type="presOf" srcId="{993AEB9C-452C-4FCB-883F-48756F7A2470}" destId="{D48D6F80-0C7B-4042-9462-02BAAF048FFC}" srcOrd="0" destOrd="0" presId="urn:microsoft.com/office/officeart/2005/8/layout/hProcess4"/>
    <dgm:cxn modelId="{B8F0F109-B859-47C6-A94A-C8CDA551DC13}" type="presOf" srcId="{0BB5ACE0-DD0B-4784-BE80-F9F45853F200}" destId="{D8504F78-8B13-4EDF-8959-E38BF0818BC9}" srcOrd="0" destOrd="0" presId="urn:microsoft.com/office/officeart/2005/8/layout/hProcess4"/>
    <dgm:cxn modelId="{7772D90C-9B25-4D52-811F-C28928DCAE73}" type="presOf" srcId="{B8384D8F-A960-4D80-8B4F-B63488465575}" destId="{F6E60759-90C2-4AE1-A5D4-F0D53D6D7D8B}" srcOrd="0" destOrd="0" presId="urn:microsoft.com/office/officeart/2005/8/layout/hProcess4"/>
    <dgm:cxn modelId="{BBC1A510-606B-4679-9AE3-B82CEC8C56E7}" srcId="{BBD4C53A-5343-457A-9E8C-7F36F4B61F84}" destId="{8BC9FE54-0627-4E9F-BED5-24D92018D853}" srcOrd="3" destOrd="0" parTransId="{9B65FAA1-6BDD-4211-985A-482AB61CE095}" sibTransId="{8FB5AFFC-1AA7-4C97-ADCD-767A77231B70}"/>
    <dgm:cxn modelId="{43632619-F4EF-4FA4-8263-F195375EA6BC}" type="presOf" srcId="{9F007E85-B70D-4D82-BC35-9AD06689C79F}" destId="{8709C134-7DB3-4D88-ABA6-84940E9B2DB2}" srcOrd="0" destOrd="0" presId="urn:microsoft.com/office/officeart/2005/8/layout/hProcess4"/>
    <dgm:cxn modelId="{66DED01F-986E-4707-8956-D124F26C74A1}" type="presOf" srcId="{BC652F28-9CC8-4C00-B2EA-A34A50D00485}" destId="{C5490ED3-3FA0-41DA-8B10-CC0EF289993D}" srcOrd="0" destOrd="0" presId="urn:microsoft.com/office/officeart/2005/8/layout/hProcess4"/>
    <dgm:cxn modelId="{7784852C-66E1-4C0E-B748-518D82C38BAE}" type="presOf" srcId="{BC652F28-9CC8-4C00-B2EA-A34A50D00485}" destId="{C0CE0B62-97DD-4CE8-B11D-C3C9A4AC3282}" srcOrd="1" destOrd="0" presId="urn:microsoft.com/office/officeart/2005/8/layout/hProcess4"/>
    <dgm:cxn modelId="{E2C26231-C417-4565-B214-4620CA7E9C9C}" type="presOf" srcId="{0BB5ACE0-DD0B-4784-BE80-F9F45853F200}" destId="{02D63075-A59C-4D79-8A84-56EB4B6AEF1D}" srcOrd="1" destOrd="0" presId="urn:microsoft.com/office/officeart/2005/8/layout/hProcess4"/>
    <dgm:cxn modelId="{7118DE3F-3D08-4521-92A0-65F05B04B1A7}" type="presOf" srcId="{9084603B-7A21-4F4C-B9C6-781A7FCC8A1D}" destId="{AD336617-154A-419B-9D3D-B3ADCB2E74B0}" srcOrd="0" destOrd="0" presId="urn:microsoft.com/office/officeart/2005/8/layout/hProcess4"/>
    <dgm:cxn modelId="{2C69C55E-5D6D-4E1E-8938-546D5928C163}" type="presOf" srcId="{8BC9FE54-0627-4E9F-BED5-24D92018D853}" destId="{7BCD100C-183F-4095-B151-4E39BBC3907A}" srcOrd="0" destOrd="0" presId="urn:microsoft.com/office/officeart/2005/8/layout/hProcess4"/>
    <dgm:cxn modelId="{A321DF5F-2F49-4EC5-940E-5421AECAAA9E}" type="presOf" srcId="{9084603B-7A21-4F4C-B9C6-781A7FCC8A1D}" destId="{FD21887B-74A3-4758-ADBD-64FE66581637}" srcOrd="1" destOrd="0" presId="urn:microsoft.com/office/officeart/2005/8/layout/hProcess4"/>
    <dgm:cxn modelId="{D2F66363-F0F5-48F3-8C88-9525BE65191E}" type="presOf" srcId="{EEA3B053-0907-4027-9682-D8E78735106C}" destId="{F44F6649-9968-4B75-B0C5-1C7E649227B5}" srcOrd="0" destOrd="0" presId="urn:microsoft.com/office/officeart/2005/8/layout/hProcess4"/>
    <dgm:cxn modelId="{990DB848-73D8-47D3-A000-1EEFD2692B7A}" srcId="{993AEB9C-452C-4FCB-883F-48756F7A2470}" destId="{B4F853AD-1A6A-4D1E-8B27-3EA21A71E463}" srcOrd="0" destOrd="0" parTransId="{9D4AEDA4-D2ED-4A47-9B8C-13BF6A802DF5}" sibTransId="{388FBE95-FD54-4867-85CF-DC0BC3AD8C71}"/>
    <dgm:cxn modelId="{26223B71-13AC-48B0-8F53-D7A9CF9DD638}" type="presOf" srcId="{B4F853AD-1A6A-4D1E-8B27-3EA21A71E463}" destId="{9515772C-FA2B-4843-8948-2C74A276ED34}" srcOrd="1" destOrd="0" presId="urn:microsoft.com/office/officeart/2005/8/layout/hProcess4"/>
    <dgm:cxn modelId="{E7220380-640E-4990-B954-64505D54EBE8}" srcId="{BBD4C53A-5343-457A-9E8C-7F36F4B61F84}" destId="{993AEB9C-452C-4FCB-883F-48756F7A2470}" srcOrd="1" destOrd="0" parTransId="{59E70783-3024-4275-B1B4-DF6746DEC734}" sibTransId="{DB387F77-002A-424C-A9C6-31C8671B8CCD}"/>
    <dgm:cxn modelId="{F10F6D87-F269-43FA-B03C-3EE8B558C4CC}" type="presOf" srcId="{C2A2E1C4-431F-40B7-B10A-65FC3EB297B5}" destId="{E60C63ED-0250-46C7-B3F3-DBDB6A924E73}" srcOrd="0" destOrd="0" presId="urn:microsoft.com/office/officeart/2005/8/layout/hProcess4"/>
    <dgm:cxn modelId="{093C3B8C-B6BF-406E-8E78-F5F20A96D99A}" srcId="{BBD4C53A-5343-457A-9E8C-7F36F4B61F84}" destId="{C92810F2-F3A0-4348-AF57-39AB7A4A4A2E}" srcOrd="2" destOrd="0" parTransId="{26C02BB3-B168-4E8B-BCC5-4C6D3ACAF8E9}" sibTransId="{3C5161CC-3C7A-4BC5-BC38-89314C3D9011}"/>
    <dgm:cxn modelId="{EA553C97-EDF6-486B-A1D5-8A48A01B32AA}" type="presOf" srcId="{9F007E85-B70D-4D82-BC35-9AD06689C79F}" destId="{B1F1F035-1714-494B-BF5F-8D65167C153B}" srcOrd="1" destOrd="0" presId="urn:microsoft.com/office/officeart/2005/8/layout/hProcess4"/>
    <dgm:cxn modelId="{526D06A7-A9B4-4FCE-83D5-1A3AB814576E}" srcId="{B8384D8F-A960-4D80-8B4F-B63488465575}" destId="{9F007E85-B70D-4D82-BC35-9AD06689C79F}" srcOrd="0" destOrd="0" parTransId="{843EDAC3-01FB-489F-9D18-E351F43A99D4}" sibTransId="{3F4D9137-88B5-4AD6-8318-78B704908AA8}"/>
    <dgm:cxn modelId="{C63BB9B6-7BB8-48AD-9374-C7D8D9E913C9}" srcId="{BBD4C53A-5343-457A-9E8C-7F36F4B61F84}" destId="{C2A2E1C4-431F-40B7-B10A-65FC3EB297B5}" srcOrd="0" destOrd="0" parTransId="{2C4614B7-9B81-4360-9F93-65438475D5A6}" sibTransId="{EEA3B053-0907-4027-9682-D8E78735106C}"/>
    <dgm:cxn modelId="{40D36ABA-56E1-4022-B2E8-F76A7DE73B97}" srcId="{C92810F2-F3A0-4348-AF57-39AB7A4A4A2E}" destId="{BC652F28-9CC8-4C00-B2EA-A34A50D00485}" srcOrd="0" destOrd="0" parTransId="{914478C5-BF2D-43B8-983D-B9466B6A90BD}" sibTransId="{794BCA8C-451C-4F15-9B5D-FAC4F1E284E4}"/>
    <dgm:cxn modelId="{664DA7BB-4342-4982-90DA-4480B2DF19ED}" srcId="{C2A2E1C4-431F-40B7-B10A-65FC3EB297B5}" destId="{0BB5ACE0-DD0B-4784-BE80-F9F45853F200}" srcOrd="0" destOrd="0" parTransId="{A326BB4A-86E9-4C43-B332-F693EC9E9196}" sibTransId="{5D094D07-FC3B-493F-8AC3-F7E8FD0159B3}"/>
    <dgm:cxn modelId="{6B8886C5-017C-4620-8677-E0108398D420}" srcId="{BBD4C53A-5343-457A-9E8C-7F36F4B61F84}" destId="{B8384D8F-A960-4D80-8B4F-B63488465575}" srcOrd="4" destOrd="0" parTransId="{F2972968-49E6-4675-9EE1-FA45867E8077}" sibTransId="{0F275BAB-2CBE-4F9F-82DB-3B2CDB04F078}"/>
    <dgm:cxn modelId="{8E7202D1-8E22-4A1C-BECA-5ECE94778EF6}" type="presOf" srcId="{BBD4C53A-5343-457A-9E8C-7F36F4B61F84}" destId="{33A1B4A6-4074-421D-AD90-10A548C63926}" srcOrd="0" destOrd="0" presId="urn:microsoft.com/office/officeart/2005/8/layout/hProcess4"/>
    <dgm:cxn modelId="{206680D7-48F4-47B5-A4D9-A5D34BDA160F}" type="presOf" srcId="{3C5161CC-3C7A-4BC5-BC38-89314C3D9011}" destId="{D840BCA9-E3A4-459F-9062-8C5B1E2E19AF}" srcOrd="0" destOrd="0" presId="urn:microsoft.com/office/officeart/2005/8/layout/hProcess4"/>
    <dgm:cxn modelId="{C9CE66E2-2B09-4C81-BDDD-46A99A351B3D}" type="presOf" srcId="{8FB5AFFC-1AA7-4C97-ADCD-767A77231B70}" destId="{52EF6D17-340D-458A-9C6D-F77E39895B90}" srcOrd="0" destOrd="0" presId="urn:microsoft.com/office/officeart/2005/8/layout/hProcess4"/>
    <dgm:cxn modelId="{5A6584E8-F0E4-442D-80C3-38F47880EF7B}" type="presOf" srcId="{B4F853AD-1A6A-4D1E-8B27-3EA21A71E463}" destId="{FC92C12A-EF5C-45D7-8332-F1DB5EA3E84B}" srcOrd="0" destOrd="0" presId="urn:microsoft.com/office/officeart/2005/8/layout/hProcess4"/>
    <dgm:cxn modelId="{7EFFBEEE-BE33-46AB-AD97-D8A5AFF90720}" srcId="{8BC9FE54-0627-4E9F-BED5-24D92018D853}" destId="{9084603B-7A21-4F4C-B9C6-781A7FCC8A1D}" srcOrd="0" destOrd="0" parTransId="{98B64825-EC1B-4FA3-8CED-849F50FE6311}" sibTransId="{C38B6F56-29FF-4BAB-BAE0-ED5503DAF7B4}"/>
    <dgm:cxn modelId="{2ABF32F1-4340-4D82-BD94-2D5B98289572}" type="presOf" srcId="{C92810F2-F3A0-4348-AF57-39AB7A4A4A2E}" destId="{4038F1A5-0069-4D15-A5E3-B6B5A42277E3}" srcOrd="0" destOrd="0" presId="urn:microsoft.com/office/officeart/2005/8/layout/hProcess4"/>
    <dgm:cxn modelId="{7F4EF1FB-01A0-4B50-8B40-C357F546283E}" type="presOf" srcId="{DB387F77-002A-424C-A9C6-31C8671B8CCD}" destId="{6696D176-7EFA-4FB4-B278-875E43AB043D}" srcOrd="0" destOrd="0" presId="urn:microsoft.com/office/officeart/2005/8/layout/hProcess4"/>
    <dgm:cxn modelId="{5E1A9A5E-176C-4C9A-A9BE-9E1B39B93D1A}" type="presParOf" srcId="{33A1B4A6-4074-421D-AD90-10A548C63926}" destId="{DF398643-FF47-41D4-9EDD-95D5728C1A25}" srcOrd="0" destOrd="0" presId="urn:microsoft.com/office/officeart/2005/8/layout/hProcess4"/>
    <dgm:cxn modelId="{4DAE6C19-6CF6-4F78-82CE-4A1F106881FC}" type="presParOf" srcId="{33A1B4A6-4074-421D-AD90-10A548C63926}" destId="{3409CE62-3301-453A-9272-30EF519CCDD6}" srcOrd="1" destOrd="0" presId="urn:microsoft.com/office/officeart/2005/8/layout/hProcess4"/>
    <dgm:cxn modelId="{8B09CC86-3501-4170-99BF-A404451C0885}" type="presParOf" srcId="{33A1B4A6-4074-421D-AD90-10A548C63926}" destId="{F8A29199-776D-4660-84D7-6A304845FDAA}" srcOrd="2" destOrd="0" presId="urn:microsoft.com/office/officeart/2005/8/layout/hProcess4"/>
    <dgm:cxn modelId="{ECD2D70A-E442-438A-B8F5-FFED934BA883}" type="presParOf" srcId="{F8A29199-776D-4660-84D7-6A304845FDAA}" destId="{670BE748-FC37-421F-838B-FC2939406C84}" srcOrd="0" destOrd="0" presId="urn:microsoft.com/office/officeart/2005/8/layout/hProcess4"/>
    <dgm:cxn modelId="{B96F3C59-D090-46EC-9C28-E70D69D96FF2}" type="presParOf" srcId="{670BE748-FC37-421F-838B-FC2939406C84}" destId="{F2D64DD4-E134-41D1-9BE6-456B22E16F53}" srcOrd="0" destOrd="0" presId="urn:microsoft.com/office/officeart/2005/8/layout/hProcess4"/>
    <dgm:cxn modelId="{639A345E-EF88-43EB-BC91-C75DA40D504A}" type="presParOf" srcId="{670BE748-FC37-421F-838B-FC2939406C84}" destId="{D8504F78-8B13-4EDF-8959-E38BF0818BC9}" srcOrd="1" destOrd="0" presId="urn:microsoft.com/office/officeart/2005/8/layout/hProcess4"/>
    <dgm:cxn modelId="{E4699941-D7C5-4CBD-AED4-0FE0D4725D2D}" type="presParOf" srcId="{670BE748-FC37-421F-838B-FC2939406C84}" destId="{02D63075-A59C-4D79-8A84-56EB4B6AEF1D}" srcOrd="2" destOrd="0" presId="urn:microsoft.com/office/officeart/2005/8/layout/hProcess4"/>
    <dgm:cxn modelId="{C1B5416F-DEAA-4E77-9F8B-5B2CD9377DA3}" type="presParOf" srcId="{670BE748-FC37-421F-838B-FC2939406C84}" destId="{E60C63ED-0250-46C7-B3F3-DBDB6A924E73}" srcOrd="3" destOrd="0" presId="urn:microsoft.com/office/officeart/2005/8/layout/hProcess4"/>
    <dgm:cxn modelId="{BD107A37-8EEF-422E-82C8-4B35D1453E1E}" type="presParOf" srcId="{670BE748-FC37-421F-838B-FC2939406C84}" destId="{33E04530-DCAA-4BFE-AEA0-C7BFA5553BC4}" srcOrd="4" destOrd="0" presId="urn:microsoft.com/office/officeart/2005/8/layout/hProcess4"/>
    <dgm:cxn modelId="{EA80479E-AF19-4EB5-B5BA-CE5108601A28}" type="presParOf" srcId="{F8A29199-776D-4660-84D7-6A304845FDAA}" destId="{F44F6649-9968-4B75-B0C5-1C7E649227B5}" srcOrd="1" destOrd="0" presId="urn:microsoft.com/office/officeart/2005/8/layout/hProcess4"/>
    <dgm:cxn modelId="{7A07E3D5-153C-4A34-8BB4-BB25290181AA}" type="presParOf" srcId="{F8A29199-776D-4660-84D7-6A304845FDAA}" destId="{BDE1F8B7-B9B8-45AA-828F-7C335C16B522}" srcOrd="2" destOrd="0" presId="urn:microsoft.com/office/officeart/2005/8/layout/hProcess4"/>
    <dgm:cxn modelId="{BBEB389A-67E7-4146-8072-2F15F078C4CB}" type="presParOf" srcId="{BDE1F8B7-B9B8-45AA-828F-7C335C16B522}" destId="{55369F18-ECFA-43A7-867F-C9359A79C5AB}" srcOrd="0" destOrd="0" presId="urn:microsoft.com/office/officeart/2005/8/layout/hProcess4"/>
    <dgm:cxn modelId="{D4E955A9-BEB9-46C4-83B7-9A65E11F2B3A}" type="presParOf" srcId="{BDE1F8B7-B9B8-45AA-828F-7C335C16B522}" destId="{FC92C12A-EF5C-45D7-8332-F1DB5EA3E84B}" srcOrd="1" destOrd="0" presId="urn:microsoft.com/office/officeart/2005/8/layout/hProcess4"/>
    <dgm:cxn modelId="{D449CD29-913B-4E0C-9009-8792C00190AF}" type="presParOf" srcId="{BDE1F8B7-B9B8-45AA-828F-7C335C16B522}" destId="{9515772C-FA2B-4843-8948-2C74A276ED34}" srcOrd="2" destOrd="0" presId="urn:microsoft.com/office/officeart/2005/8/layout/hProcess4"/>
    <dgm:cxn modelId="{92073465-8967-4068-A3F8-3E70B8444245}" type="presParOf" srcId="{BDE1F8B7-B9B8-45AA-828F-7C335C16B522}" destId="{D48D6F80-0C7B-4042-9462-02BAAF048FFC}" srcOrd="3" destOrd="0" presId="urn:microsoft.com/office/officeart/2005/8/layout/hProcess4"/>
    <dgm:cxn modelId="{A5F41236-754A-4FB4-8ACE-853D24CD98A5}" type="presParOf" srcId="{BDE1F8B7-B9B8-45AA-828F-7C335C16B522}" destId="{FFB5752E-9957-44AB-BDAB-C9C3FB6BB7B9}" srcOrd="4" destOrd="0" presId="urn:microsoft.com/office/officeart/2005/8/layout/hProcess4"/>
    <dgm:cxn modelId="{7968DF06-DA6A-41DB-9B07-4A30721EFBB3}" type="presParOf" srcId="{F8A29199-776D-4660-84D7-6A304845FDAA}" destId="{6696D176-7EFA-4FB4-B278-875E43AB043D}" srcOrd="3" destOrd="0" presId="urn:microsoft.com/office/officeart/2005/8/layout/hProcess4"/>
    <dgm:cxn modelId="{1FD1CD96-5EC7-4367-A26B-7530D9F6293E}" type="presParOf" srcId="{F8A29199-776D-4660-84D7-6A304845FDAA}" destId="{1E47C37B-2F9D-4B68-8856-E0EDA3971AAB}" srcOrd="4" destOrd="0" presId="urn:microsoft.com/office/officeart/2005/8/layout/hProcess4"/>
    <dgm:cxn modelId="{2C25C4B6-9D49-4DEF-AECA-2DB8E4157B24}" type="presParOf" srcId="{1E47C37B-2F9D-4B68-8856-E0EDA3971AAB}" destId="{1E59D5B9-8B4B-4531-817B-7E1E00B8357D}" srcOrd="0" destOrd="0" presId="urn:microsoft.com/office/officeart/2005/8/layout/hProcess4"/>
    <dgm:cxn modelId="{173B2A56-0CE1-4F6D-82AB-5EEF57CA5EC3}" type="presParOf" srcId="{1E47C37B-2F9D-4B68-8856-E0EDA3971AAB}" destId="{C5490ED3-3FA0-41DA-8B10-CC0EF289993D}" srcOrd="1" destOrd="0" presId="urn:microsoft.com/office/officeart/2005/8/layout/hProcess4"/>
    <dgm:cxn modelId="{2267ECA5-A81B-4B01-A49F-0210405E3DF3}" type="presParOf" srcId="{1E47C37B-2F9D-4B68-8856-E0EDA3971AAB}" destId="{C0CE0B62-97DD-4CE8-B11D-C3C9A4AC3282}" srcOrd="2" destOrd="0" presId="urn:microsoft.com/office/officeart/2005/8/layout/hProcess4"/>
    <dgm:cxn modelId="{3EFCAE99-CE00-4F5D-9F9F-3250F328C17F}" type="presParOf" srcId="{1E47C37B-2F9D-4B68-8856-E0EDA3971AAB}" destId="{4038F1A5-0069-4D15-A5E3-B6B5A42277E3}" srcOrd="3" destOrd="0" presId="urn:microsoft.com/office/officeart/2005/8/layout/hProcess4"/>
    <dgm:cxn modelId="{7ECA7FA8-510C-4A18-8D91-805F4AB181A5}" type="presParOf" srcId="{1E47C37B-2F9D-4B68-8856-E0EDA3971AAB}" destId="{7BB81431-8463-4FB6-B6CA-BA5CE158CA61}" srcOrd="4" destOrd="0" presId="urn:microsoft.com/office/officeart/2005/8/layout/hProcess4"/>
    <dgm:cxn modelId="{416CA0A5-0C1A-4F78-BEB2-D98410A23BF1}" type="presParOf" srcId="{F8A29199-776D-4660-84D7-6A304845FDAA}" destId="{D840BCA9-E3A4-459F-9062-8C5B1E2E19AF}" srcOrd="5" destOrd="0" presId="urn:microsoft.com/office/officeart/2005/8/layout/hProcess4"/>
    <dgm:cxn modelId="{97B0466B-7F37-4AC6-8AD4-D11B922F7AC2}" type="presParOf" srcId="{F8A29199-776D-4660-84D7-6A304845FDAA}" destId="{53DC4647-98F7-4511-893B-96B97DE4EFBC}" srcOrd="6" destOrd="0" presId="urn:microsoft.com/office/officeart/2005/8/layout/hProcess4"/>
    <dgm:cxn modelId="{209E0A15-CEB0-40AC-AF0A-E0742045553D}" type="presParOf" srcId="{53DC4647-98F7-4511-893B-96B97DE4EFBC}" destId="{7D56B6B1-DA46-41B8-A56C-8D852932E66E}" srcOrd="0" destOrd="0" presId="urn:microsoft.com/office/officeart/2005/8/layout/hProcess4"/>
    <dgm:cxn modelId="{2C07055D-D173-4D37-846E-2B95D1863B89}" type="presParOf" srcId="{53DC4647-98F7-4511-893B-96B97DE4EFBC}" destId="{AD336617-154A-419B-9D3D-B3ADCB2E74B0}" srcOrd="1" destOrd="0" presId="urn:microsoft.com/office/officeart/2005/8/layout/hProcess4"/>
    <dgm:cxn modelId="{19B8BF0D-15AF-47C3-B607-0671ADC15828}" type="presParOf" srcId="{53DC4647-98F7-4511-893B-96B97DE4EFBC}" destId="{FD21887B-74A3-4758-ADBD-64FE66581637}" srcOrd="2" destOrd="0" presId="urn:microsoft.com/office/officeart/2005/8/layout/hProcess4"/>
    <dgm:cxn modelId="{16596EC9-C62F-4BE7-9908-6F247A0A7DC1}" type="presParOf" srcId="{53DC4647-98F7-4511-893B-96B97DE4EFBC}" destId="{7BCD100C-183F-4095-B151-4E39BBC3907A}" srcOrd="3" destOrd="0" presId="urn:microsoft.com/office/officeart/2005/8/layout/hProcess4"/>
    <dgm:cxn modelId="{16467679-9C33-4319-9060-3969C8A0B120}" type="presParOf" srcId="{53DC4647-98F7-4511-893B-96B97DE4EFBC}" destId="{00CE3E63-50B0-4B62-8C5F-1516B4A87743}" srcOrd="4" destOrd="0" presId="urn:microsoft.com/office/officeart/2005/8/layout/hProcess4"/>
    <dgm:cxn modelId="{6D85D976-FBD0-4CEE-A7FB-04C3C6247A1F}" type="presParOf" srcId="{F8A29199-776D-4660-84D7-6A304845FDAA}" destId="{52EF6D17-340D-458A-9C6D-F77E39895B90}" srcOrd="7" destOrd="0" presId="urn:microsoft.com/office/officeart/2005/8/layout/hProcess4"/>
    <dgm:cxn modelId="{03581C3B-0F65-40BE-8533-53F241A39C3F}" type="presParOf" srcId="{F8A29199-776D-4660-84D7-6A304845FDAA}" destId="{4FEE22F5-BC4D-4BD8-8207-BE66C93624EB}" srcOrd="8" destOrd="0" presId="urn:microsoft.com/office/officeart/2005/8/layout/hProcess4"/>
    <dgm:cxn modelId="{169B4081-A5B1-4197-BBAD-39864F2D1F45}" type="presParOf" srcId="{4FEE22F5-BC4D-4BD8-8207-BE66C93624EB}" destId="{7ED9CF2B-C2FC-433C-8202-B7E36EF08D96}" srcOrd="0" destOrd="0" presId="urn:microsoft.com/office/officeart/2005/8/layout/hProcess4"/>
    <dgm:cxn modelId="{A283DD99-0301-42B9-9B9B-09793A0296C9}" type="presParOf" srcId="{4FEE22F5-BC4D-4BD8-8207-BE66C93624EB}" destId="{8709C134-7DB3-4D88-ABA6-84940E9B2DB2}" srcOrd="1" destOrd="0" presId="urn:microsoft.com/office/officeart/2005/8/layout/hProcess4"/>
    <dgm:cxn modelId="{155117A9-836A-4E33-A079-55081B8E2940}" type="presParOf" srcId="{4FEE22F5-BC4D-4BD8-8207-BE66C93624EB}" destId="{B1F1F035-1714-494B-BF5F-8D65167C153B}" srcOrd="2" destOrd="0" presId="urn:microsoft.com/office/officeart/2005/8/layout/hProcess4"/>
    <dgm:cxn modelId="{BC5286A2-5998-4F04-88C4-67538090591D}" type="presParOf" srcId="{4FEE22F5-BC4D-4BD8-8207-BE66C93624EB}" destId="{F6E60759-90C2-4AE1-A5D4-F0D53D6D7D8B}" srcOrd="3" destOrd="0" presId="urn:microsoft.com/office/officeart/2005/8/layout/hProcess4"/>
    <dgm:cxn modelId="{CD17CCDF-2312-45AE-955E-79B20F43593A}" type="presParOf" srcId="{4FEE22F5-BC4D-4BD8-8207-BE66C93624EB}" destId="{6F637883-7869-41E8-B7D9-09CB88060175}"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D4C53A-5343-457A-9E8C-7F36F4B61F84}" type="doc">
      <dgm:prSet loTypeId="urn:microsoft.com/office/officeart/2005/8/layout/hProcess4" loCatId="process" qsTypeId="urn:microsoft.com/office/officeart/2005/8/quickstyle/3d3" qsCatId="3D" csTypeId="urn:microsoft.com/office/officeart/2005/8/colors/accent6_1" csCatId="accent6" phldr="1"/>
      <dgm:spPr/>
      <dgm:t>
        <a:bodyPr/>
        <a:lstStyle/>
        <a:p>
          <a:endParaRPr lang="en-IN"/>
        </a:p>
      </dgm:t>
    </dgm:pt>
    <dgm:pt modelId="{993AEB9C-452C-4FCB-883F-48756F7A2470}">
      <dgm:prSet phldrT="[Text]" custT="1"/>
      <dgm:spPr/>
      <dgm:t>
        <a:bodyPr/>
        <a:lstStyle/>
        <a:p>
          <a:r>
            <a:rPr lang="en-US" sz="1300" dirty="0"/>
            <a:t>YOLO V2</a:t>
          </a:r>
          <a:endParaRPr lang="en-IN" sz="1300" dirty="0"/>
        </a:p>
      </dgm:t>
    </dgm:pt>
    <dgm:pt modelId="{59E70783-3024-4275-B1B4-DF6746DEC734}" type="parTrans" cxnId="{E7220380-640E-4990-B954-64505D54EBE8}">
      <dgm:prSet/>
      <dgm:spPr/>
      <dgm:t>
        <a:bodyPr/>
        <a:lstStyle/>
        <a:p>
          <a:endParaRPr lang="en-IN"/>
        </a:p>
      </dgm:t>
    </dgm:pt>
    <dgm:pt modelId="{DB387F77-002A-424C-A9C6-31C8671B8CCD}" type="sibTrans" cxnId="{E7220380-640E-4990-B954-64505D54EBE8}">
      <dgm:prSet/>
      <dgm:spPr/>
      <dgm:t>
        <a:bodyPr/>
        <a:lstStyle/>
        <a:p>
          <a:endParaRPr lang="en-IN"/>
        </a:p>
      </dgm:t>
    </dgm:pt>
    <dgm:pt modelId="{C92810F2-F3A0-4348-AF57-39AB7A4A4A2E}">
      <dgm:prSet phldrT="[Text]" custT="1"/>
      <dgm:spPr/>
      <dgm:t>
        <a:bodyPr/>
        <a:lstStyle/>
        <a:p>
          <a:r>
            <a:rPr lang="en-US" sz="1200" dirty="0"/>
            <a:t>Social Distance</a:t>
          </a:r>
          <a:endParaRPr lang="en-IN" sz="1200" dirty="0"/>
        </a:p>
      </dgm:t>
    </dgm:pt>
    <dgm:pt modelId="{26C02BB3-B168-4E8B-BCC5-4C6D3ACAF8E9}" type="parTrans" cxnId="{093C3B8C-B6BF-406E-8E78-F5F20A96D99A}">
      <dgm:prSet/>
      <dgm:spPr/>
      <dgm:t>
        <a:bodyPr/>
        <a:lstStyle/>
        <a:p>
          <a:endParaRPr lang="en-IN"/>
        </a:p>
      </dgm:t>
    </dgm:pt>
    <dgm:pt modelId="{3C5161CC-3C7A-4BC5-BC38-89314C3D9011}" type="sibTrans" cxnId="{093C3B8C-B6BF-406E-8E78-F5F20A96D99A}">
      <dgm:prSet/>
      <dgm:spPr/>
      <dgm:t>
        <a:bodyPr/>
        <a:lstStyle/>
        <a:p>
          <a:endParaRPr lang="en-IN"/>
        </a:p>
      </dgm:t>
    </dgm:pt>
    <dgm:pt modelId="{8BC9FE54-0627-4E9F-BED5-24D92018D853}">
      <dgm:prSet phldrT="[Text]"/>
      <dgm:spPr/>
      <dgm:t>
        <a:bodyPr/>
        <a:lstStyle/>
        <a:p>
          <a:r>
            <a:rPr lang="en-US" dirty="0"/>
            <a:t>Alert</a:t>
          </a:r>
          <a:endParaRPr lang="en-IN" dirty="0"/>
        </a:p>
      </dgm:t>
    </dgm:pt>
    <dgm:pt modelId="{9B65FAA1-6BDD-4211-985A-482AB61CE095}" type="parTrans" cxnId="{BBC1A510-606B-4679-9AE3-B82CEC8C56E7}">
      <dgm:prSet/>
      <dgm:spPr/>
      <dgm:t>
        <a:bodyPr/>
        <a:lstStyle/>
        <a:p>
          <a:endParaRPr lang="en-IN"/>
        </a:p>
      </dgm:t>
    </dgm:pt>
    <dgm:pt modelId="{8FB5AFFC-1AA7-4C97-ADCD-767A77231B70}" type="sibTrans" cxnId="{BBC1A510-606B-4679-9AE3-B82CEC8C56E7}">
      <dgm:prSet/>
      <dgm:spPr/>
      <dgm:t>
        <a:bodyPr/>
        <a:lstStyle/>
        <a:p>
          <a:endParaRPr lang="en-IN"/>
        </a:p>
      </dgm:t>
    </dgm:pt>
    <dgm:pt modelId="{C2A2E1C4-431F-40B7-B10A-65FC3EB297B5}">
      <dgm:prSet phldrT="[Text]" custT="1"/>
      <dgm:spPr/>
      <dgm:t>
        <a:bodyPr/>
        <a:lstStyle/>
        <a:p>
          <a:r>
            <a:rPr lang="en-US" sz="1200" dirty="0"/>
            <a:t>Real Time CCTV videos </a:t>
          </a:r>
          <a:endParaRPr lang="en-IN" sz="1200" dirty="0"/>
        </a:p>
      </dgm:t>
    </dgm:pt>
    <dgm:pt modelId="{2C4614B7-9B81-4360-9F93-65438475D5A6}" type="parTrans" cxnId="{C63BB9B6-7BB8-48AD-9374-C7D8D9E913C9}">
      <dgm:prSet/>
      <dgm:spPr/>
      <dgm:t>
        <a:bodyPr/>
        <a:lstStyle/>
        <a:p>
          <a:endParaRPr lang="en-IN"/>
        </a:p>
      </dgm:t>
    </dgm:pt>
    <dgm:pt modelId="{EEA3B053-0907-4027-9682-D8E78735106C}" type="sibTrans" cxnId="{C63BB9B6-7BB8-48AD-9374-C7D8D9E913C9}">
      <dgm:prSet/>
      <dgm:spPr/>
      <dgm:t>
        <a:bodyPr/>
        <a:lstStyle/>
        <a:p>
          <a:endParaRPr lang="en-IN"/>
        </a:p>
      </dgm:t>
    </dgm:pt>
    <dgm:pt modelId="{B33ABA6B-C661-4529-9574-766243C35DFA}">
      <dgm:prSet custT="1"/>
      <dgm:spPr/>
      <dgm:t>
        <a:bodyPr/>
        <a:lstStyle/>
        <a:p>
          <a:r>
            <a:rPr lang="en-US" sz="1050" dirty="0"/>
            <a:t>CCTV footages from area uploading to cloud</a:t>
          </a:r>
          <a:endParaRPr lang="en-IN" sz="1050" dirty="0"/>
        </a:p>
      </dgm:t>
    </dgm:pt>
    <dgm:pt modelId="{306662C2-0F92-4ED8-BF7D-22FBC67ADF2A}" type="parTrans" cxnId="{9A5E4842-5C27-457A-879C-3CB024569B9B}">
      <dgm:prSet/>
      <dgm:spPr/>
      <dgm:t>
        <a:bodyPr/>
        <a:lstStyle/>
        <a:p>
          <a:endParaRPr lang="en-IN"/>
        </a:p>
      </dgm:t>
    </dgm:pt>
    <dgm:pt modelId="{7CD8EA4E-3F76-4047-A5CE-E48F9029A1E0}" type="sibTrans" cxnId="{9A5E4842-5C27-457A-879C-3CB024569B9B}">
      <dgm:prSet/>
      <dgm:spPr/>
      <dgm:t>
        <a:bodyPr/>
        <a:lstStyle/>
        <a:p>
          <a:endParaRPr lang="en-IN"/>
        </a:p>
      </dgm:t>
    </dgm:pt>
    <dgm:pt modelId="{E6F084F4-4912-40E0-A2BB-E28B2389811D}">
      <dgm:prSet custT="1"/>
      <dgm:spPr/>
      <dgm:t>
        <a:bodyPr/>
        <a:lstStyle/>
        <a:p>
          <a:r>
            <a:rPr lang="en-US" sz="1050" dirty="0"/>
            <a:t>Detecting people in the frame</a:t>
          </a:r>
          <a:endParaRPr lang="en-IN" sz="1050" dirty="0"/>
        </a:p>
      </dgm:t>
    </dgm:pt>
    <dgm:pt modelId="{7038C76A-A98B-4CD7-8892-1BA1AC15C542}" type="parTrans" cxnId="{067FC6E9-E18F-445F-B8CB-084F7CB9D8F6}">
      <dgm:prSet/>
      <dgm:spPr/>
      <dgm:t>
        <a:bodyPr/>
        <a:lstStyle/>
        <a:p>
          <a:endParaRPr lang="en-IN"/>
        </a:p>
      </dgm:t>
    </dgm:pt>
    <dgm:pt modelId="{EFC28EA0-8C5B-4359-8E24-07B6B5F3D06D}" type="sibTrans" cxnId="{067FC6E9-E18F-445F-B8CB-084F7CB9D8F6}">
      <dgm:prSet/>
      <dgm:spPr/>
      <dgm:t>
        <a:bodyPr/>
        <a:lstStyle/>
        <a:p>
          <a:endParaRPr lang="en-IN"/>
        </a:p>
      </dgm:t>
    </dgm:pt>
    <dgm:pt modelId="{B592C196-AB19-401E-98FB-5C2D620A36FF}">
      <dgm:prSet custT="1"/>
      <dgm:spPr/>
      <dgm:t>
        <a:bodyPr/>
        <a:lstStyle/>
        <a:p>
          <a:r>
            <a:rPr lang="en-US" sz="1050" dirty="0"/>
            <a:t>Using Euclidean distance check for social distancing</a:t>
          </a:r>
          <a:endParaRPr lang="en-IN" sz="1050" dirty="0"/>
        </a:p>
      </dgm:t>
    </dgm:pt>
    <dgm:pt modelId="{FA16953D-1789-4E2B-B488-608270AC9EC5}" type="parTrans" cxnId="{B48BB1C1-7EE4-48B7-9B07-EDCF00AB4DDC}">
      <dgm:prSet/>
      <dgm:spPr/>
      <dgm:t>
        <a:bodyPr/>
        <a:lstStyle/>
        <a:p>
          <a:endParaRPr lang="en-IN"/>
        </a:p>
      </dgm:t>
    </dgm:pt>
    <dgm:pt modelId="{E44B3658-AE5F-441D-9922-222E905CFB96}" type="sibTrans" cxnId="{B48BB1C1-7EE4-48B7-9B07-EDCF00AB4DDC}">
      <dgm:prSet/>
      <dgm:spPr/>
      <dgm:t>
        <a:bodyPr/>
        <a:lstStyle/>
        <a:p>
          <a:endParaRPr lang="en-IN"/>
        </a:p>
      </dgm:t>
    </dgm:pt>
    <dgm:pt modelId="{536C877C-0D90-4DD0-B032-1D407ADEFA28}">
      <dgm:prSet/>
      <dgm:spPr/>
      <dgm:t>
        <a:bodyPr/>
        <a:lstStyle/>
        <a:p>
          <a:r>
            <a:rPr lang="en-US" baseline="0" dirty="0"/>
            <a:t>Crowd is gathered and social distancing is not maintained generate an alert.</a:t>
          </a:r>
          <a:endParaRPr lang="en-IN" dirty="0"/>
        </a:p>
      </dgm:t>
    </dgm:pt>
    <dgm:pt modelId="{207D0623-2423-4064-8194-11F30630E421}" type="parTrans" cxnId="{B75401EC-6DA4-4CD6-8D12-E819D2AC303D}">
      <dgm:prSet/>
      <dgm:spPr/>
      <dgm:t>
        <a:bodyPr/>
        <a:lstStyle/>
        <a:p>
          <a:endParaRPr lang="en-IN"/>
        </a:p>
      </dgm:t>
    </dgm:pt>
    <dgm:pt modelId="{AA3549FB-553B-44A6-83FA-B67AD85C4987}" type="sibTrans" cxnId="{B75401EC-6DA4-4CD6-8D12-E819D2AC303D}">
      <dgm:prSet/>
      <dgm:spPr/>
      <dgm:t>
        <a:bodyPr/>
        <a:lstStyle/>
        <a:p>
          <a:endParaRPr lang="en-IN"/>
        </a:p>
      </dgm:t>
    </dgm:pt>
    <dgm:pt modelId="{68F9C38B-6C25-435F-80DD-2D49CAA3E14D}" type="pres">
      <dgm:prSet presAssocID="{BBD4C53A-5343-457A-9E8C-7F36F4B61F84}" presName="Name0" presStyleCnt="0">
        <dgm:presLayoutVars>
          <dgm:dir/>
          <dgm:animLvl val="lvl"/>
          <dgm:resizeHandles val="exact"/>
        </dgm:presLayoutVars>
      </dgm:prSet>
      <dgm:spPr/>
    </dgm:pt>
    <dgm:pt modelId="{18D57BFC-10E9-4787-AD3B-1915E0A26131}" type="pres">
      <dgm:prSet presAssocID="{BBD4C53A-5343-457A-9E8C-7F36F4B61F84}" presName="tSp" presStyleCnt="0"/>
      <dgm:spPr/>
    </dgm:pt>
    <dgm:pt modelId="{714350B4-516C-4869-870B-63EFD9282274}" type="pres">
      <dgm:prSet presAssocID="{BBD4C53A-5343-457A-9E8C-7F36F4B61F84}" presName="bSp" presStyleCnt="0"/>
      <dgm:spPr/>
    </dgm:pt>
    <dgm:pt modelId="{9BD845BD-B7AA-4868-BECA-C6B8594EEB47}" type="pres">
      <dgm:prSet presAssocID="{BBD4C53A-5343-457A-9E8C-7F36F4B61F84}" presName="process" presStyleCnt="0"/>
      <dgm:spPr/>
    </dgm:pt>
    <dgm:pt modelId="{CA741ED9-C3E7-4F0B-B1A8-11F6156B53A5}" type="pres">
      <dgm:prSet presAssocID="{C2A2E1C4-431F-40B7-B10A-65FC3EB297B5}" presName="composite1" presStyleCnt="0"/>
      <dgm:spPr/>
    </dgm:pt>
    <dgm:pt modelId="{C4CF8D5C-BFF6-4DF6-B579-D3F7CBFCD28C}" type="pres">
      <dgm:prSet presAssocID="{C2A2E1C4-431F-40B7-B10A-65FC3EB297B5}" presName="dummyNode1" presStyleLbl="node1" presStyleIdx="0" presStyleCnt="4"/>
      <dgm:spPr/>
    </dgm:pt>
    <dgm:pt modelId="{B776AD4E-556A-4281-879A-92CA1C3068C1}" type="pres">
      <dgm:prSet presAssocID="{C2A2E1C4-431F-40B7-B10A-65FC3EB297B5}" presName="childNode1" presStyleLbl="bgAcc1" presStyleIdx="0" presStyleCnt="4" custLinFactNeighborY="934">
        <dgm:presLayoutVars>
          <dgm:bulletEnabled val="1"/>
        </dgm:presLayoutVars>
      </dgm:prSet>
      <dgm:spPr/>
    </dgm:pt>
    <dgm:pt modelId="{34F5AB09-8D7D-43FD-9C61-A5F93EF6934C}" type="pres">
      <dgm:prSet presAssocID="{C2A2E1C4-431F-40B7-B10A-65FC3EB297B5}" presName="childNode1tx" presStyleLbl="bgAcc1" presStyleIdx="0" presStyleCnt="4">
        <dgm:presLayoutVars>
          <dgm:bulletEnabled val="1"/>
        </dgm:presLayoutVars>
      </dgm:prSet>
      <dgm:spPr/>
    </dgm:pt>
    <dgm:pt modelId="{C076251A-BD9A-45C3-8B91-FE5A8B60615E}" type="pres">
      <dgm:prSet presAssocID="{C2A2E1C4-431F-40B7-B10A-65FC3EB297B5}" presName="parentNode1" presStyleLbl="node1" presStyleIdx="0" presStyleCnt="4">
        <dgm:presLayoutVars>
          <dgm:chMax val="1"/>
          <dgm:bulletEnabled val="1"/>
        </dgm:presLayoutVars>
      </dgm:prSet>
      <dgm:spPr/>
    </dgm:pt>
    <dgm:pt modelId="{223E1E73-3561-4DD5-AB16-7AD5C1596789}" type="pres">
      <dgm:prSet presAssocID="{C2A2E1C4-431F-40B7-B10A-65FC3EB297B5}" presName="connSite1" presStyleCnt="0"/>
      <dgm:spPr/>
    </dgm:pt>
    <dgm:pt modelId="{03EEE944-53A3-43C6-844F-71E7BE4DC6B5}" type="pres">
      <dgm:prSet presAssocID="{EEA3B053-0907-4027-9682-D8E78735106C}" presName="Name9" presStyleLbl="sibTrans2D1" presStyleIdx="0" presStyleCnt="3"/>
      <dgm:spPr/>
    </dgm:pt>
    <dgm:pt modelId="{2EAC9E05-2ED0-4842-95DB-A714FAA57433}" type="pres">
      <dgm:prSet presAssocID="{993AEB9C-452C-4FCB-883F-48756F7A2470}" presName="composite2" presStyleCnt="0"/>
      <dgm:spPr/>
    </dgm:pt>
    <dgm:pt modelId="{9D50FF5A-B233-44C9-81E5-B20CBDE3C36C}" type="pres">
      <dgm:prSet presAssocID="{993AEB9C-452C-4FCB-883F-48756F7A2470}" presName="dummyNode2" presStyleLbl="node1" presStyleIdx="0" presStyleCnt="4"/>
      <dgm:spPr/>
    </dgm:pt>
    <dgm:pt modelId="{2C4FD595-A332-401D-9512-2E754F5CBAC7}" type="pres">
      <dgm:prSet presAssocID="{993AEB9C-452C-4FCB-883F-48756F7A2470}" presName="childNode2" presStyleLbl="bgAcc1" presStyleIdx="1" presStyleCnt="4" custLinFactNeighborY="1868">
        <dgm:presLayoutVars>
          <dgm:bulletEnabled val="1"/>
        </dgm:presLayoutVars>
      </dgm:prSet>
      <dgm:spPr/>
    </dgm:pt>
    <dgm:pt modelId="{4D300045-6D7D-4DE7-9D23-AE84B3184623}" type="pres">
      <dgm:prSet presAssocID="{993AEB9C-452C-4FCB-883F-48756F7A2470}" presName="childNode2tx" presStyleLbl="bgAcc1" presStyleIdx="1" presStyleCnt="4">
        <dgm:presLayoutVars>
          <dgm:bulletEnabled val="1"/>
        </dgm:presLayoutVars>
      </dgm:prSet>
      <dgm:spPr/>
    </dgm:pt>
    <dgm:pt modelId="{356D51AA-6A00-4929-81A8-A3608A0895CA}" type="pres">
      <dgm:prSet presAssocID="{993AEB9C-452C-4FCB-883F-48756F7A2470}" presName="parentNode2" presStyleLbl="node1" presStyleIdx="1" presStyleCnt="4">
        <dgm:presLayoutVars>
          <dgm:chMax val="0"/>
          <dgm:bulletEnabled val="1"/>
        </dgm:presLayoutVars>
      </dgm:prSet>
      <dgm:spPr/>
    </dgm:pt>
    <dgm:pt modelId="{C7E1BAE2-9D05-4D3D-A4A0-4820FED47D9E}" type="pres">
      <dgm:prSet presAssocID="{993AEB9C-452C-4FCB-883F-48756F7A2470}" presName="connSite2" presStyleCnt="0"/>
      <dgm:spPr/>
    </dgm:pt>
    <dgm:pt modelId="{EC509579-728B-47CC-896D-71E201AFA65F}" type="pres">
      <dgm:prSet presAssocID="{DB387F77-002A-424C-A9C6-31C8671B8CCD}" presName="Name18" presStyleLbl="sibTrans2D1" presStyleIdx="1" presStyleCnt="3"/>
      <dgm:spPr/>
    </dgm:pt>
    <dgm:pt modelId="{90D35F47-11D8-4668-8205-DE94C304DC2A}" type="pres">
      <dgm:prSet presAssocID="{C92810F2-F3A0-4348-AF57-39AB7A4A4A2E}" presName="composite1" presStyleCnt="0"/>
      <dgm:spPr/>
    </dgm:pt>
    <dgm:pt modelId="{263408C6-34E5-425B-8076-E5382009F5BD}" type="pres">
      <dgm:prSet presAssocID="{C92810F2-F3A0-4348-AF57-39AB7A4A4A2E}" presName="dummyNode1" presStyleLbl="node1" presStyleIdx="1" presStyleCnt="4"/>
      <dgm:spPr/>
    </dgm:pt>
    <dgm:pt modelId="{6AEAC2E5-38CB-4BCB-8129-0DC9D285C78F}" type="pres">
      <dgm:prSet presAssocID="{C92810F2-F3A0-4348-AF57-39AB7A4A4A2E}" presName="childNode1" presStyleLbl="bgAcc1" presStyleIdx="2" presStyleCnt="4">
        <dgm:presLayoutVars>
          <dgm:bulletEnabled val="1"/>
        </dgm:presLayoutVars>
      </dgm:prSet>
      <dgm:spPr/>
    </dgm:pt>
    <dgm:pt modelId="{0D7ECAA7-788F-4169-AB34-A2EBA499172A}" type="pres">
      <dgm:prSet presAssocID="{C92810F2-F3A0-4348-AF57-39AB7A4A4A2E}" presName="childNode1tx" presStyleLbl="bgAcc1" presStyleIdx="2" presStyleCnt="4">
        <dgm:presLayoutVars>
          <dgm:bulletEnabled val="1"/>
        </dgm:presLayoutVars>
      </dgm:prSet>
      <dgm:spPr/>
    </dgm:pt>
    <dgm:pt modelId="{B43FEE5B-4BC6-4B27-9B3A-0F20478C1E70}" type="pres">
      <dgm:prSet presAssocID="{C92810F2-F3A0-4348-AF57-39AB7A4A4A2E}" presName="parentNode1" presStyleLbl="node1" presStyleIdx="2" presStyleCnt="4">
        <dgm:presLayoutVars>
          <dgm:chMax val="1"/>
          <dgm:bulletEnabled val="1"/>
        </dgm:presLayoutVars>
      </dgm:prSet>
      <dgm:spPr/>
    </dgm:pt>
    <dgm:pt modelId="{B6E344E9-E060-41D3-9256-B12933D94770}" type="pres">
      <dgm:prSet presAssocID="{C92810F2-F3A0-4348-AF57-39AB7A4A4A2E}" presName="connSite1" presStyleCnt="0"/>
      <dgm:spPr/>
    </dgm:pt>
    <dgm:pt modelId="{3CB84C8F-AA2B-4067-9D57-4F9FBA0D4B2D}" type="pres">
      <dgm:prSet presAssocID="{3C5161CC-3C7A-4BC5-BC38-89314C3D9011}" presName="Name9" presStyleLbl="sibTrans2D1" presStyleIdx="2" presStyleCnt="3"/>
      <dgm:spPr/>
    </dgm:pt>
    <dgm:pt modelId="{FE28E4E6-CAFA-4F09-8225-85720D2783C1}" type="pres">
      <dgm:prSet presAssocID="{8BC9FE54-0627-4E9F-BED5-24D92018D853}" presName="composite2" presStyleCnt="0"/>
      <dgm:spPr/>
    </dgm:pt>
    <dgm:pt modelId="{D0896676-D210-479C-A160-9A3EFBD40E9A}" type="pres">
      <dgm:prSet presAssocID="{8BC9FE54-0627-4E9F-BED5-24D92018D853}" presName="dummyNode2" presStyleLbl="node1" presStyleIdx="2" presStyleCnt="4"/>
      <dgm:spPr/>
    </dgm:pt>
    <dgm:pt modelId="{D38F69B3-58F7-460F-AEB4-85CF719A6DC1}" type="pres">
      <dgm:prSet presAssocID="{8BC9FE54-0627-4E9F-BED5-24D92018D853}" presName="childNode2" presStyleLbl="bgAcc1" presStyleIdx="3" presStyleCnt="4" custLinFactNeighborX="-1540">
        <dgm:presLayoutVars>
          <dgm:bulletEnabled val="1"/>
        </dgm:presLayoutVars>
      </dgm:prSet>
      <dgm:spPr/>
    </dgm:pt>
    <dgm:pt modelId="{F6256B02-DBDB-4693-A122-43F9729EBD06}" type="pres">
      <dgm:prSet presAssocID="{8BC9FE54-0627-4E9F-BED5-24D92018D853}" presName="childNode2tx" presStyleLbl="bgAcc1" presStyleIdx="3" presStyleCnt="4">
        <dgm:presLayoutVars>
          <dgm:bulletEnabled val="1"/>
        </dgm:presLayoutVars>
      </dgm:prSet>
      <dgm:spPr/>
    </dgm:pt>
    <dgm:pt modelId="{0CFCFA92-EE2D-4EC8-B099-37C0803778EC}" type="pres">
      <dgm:prSet presAssocID="{8BC9FE54-0627-4E9F-BED5-24D92018D853}" presName="parentNode2" presStyleLbl="node1" presStyleIdx="3" presStyleCnt="4" custScaleX="80165" custScaleY="89350">
        <dgm:presLayoutVars>
          <dgm:chMax val="0"/>
          <dgm:bulletEnabled val="1"/>
        </dgm:presLayoutVars>
      </dgm:prSet>
      <dgm:spPr/>
    </dgm:pt>
    <dgm:pt modelId="{2078F8C5-539B-4FDA-9A81-84F35464AED9}" type="pres">
      <dgm:prSet presAssocID="{8BC9FE54-0627-4E9F-BED5-24D92018D853}" presName="connSite2" presStyleCnt="0"/>
      <dgm:spPr/>
    </dgm:pt>
  </dgm:ptLst>
  <dgm:cxnLst>
    <dgm:cxn modelId="{5BA20305-448E-4CBA-ADB7-EEE9F3F14CE0}" type="presOf" srcId="{E6F084F4-4912-40E0-A2BB-E28B2389811D}" destId="{4D300045-6D7D-4DE7-9D23-AE84B3184623}" srcOrd="1" destOrd="0" presId="urn:microsoft.com/office/officeart/2005/8/layout/hProcess4"/>
    <dgm:cxn modelId="{BBC1A510-606B-4679-9AE3-B82CEC8C56E7}" srcId="{BBD4C53A-5343-457A-9E8C-7F36F4B61F84}" destId="{8BC9FE54-0627-4E9F-BED5-24D92018D853}" srcOrd="3" destOrd="0" parTransId="{9B65FAA1-6BDD-4211-985A-482AB61CE095}" sibTransId="{8FB5AFFC-1AA7-4C97-ADCD-767A77231B70}"/>
    <dgm:cxn modelId="{01948A11-C1A2-4CF6-BCAE-7AA94EDA4D17}" type="presOf" srcId="{536C877C-0D90-4DD0-B032-1D407ADEFA28}" destId="{D38F69B3-58F7-460F-AEB4-85CF719A6DC1}" srcOrd="0" destOrd="0" presId="urn:microsoft.com/office/officeart/2005/8/layout/hProcess4"/>
    <dgm:cxn modelId="{D09C7615-F19C-4512-A20E-D27C99B6C795}" type="presOf" srcId="{DB387F77-002A-424C-A9C6-31C8671B8CCD}" destId="{EC509579-728B-47CC-896D-71E201AFA65F}" srcOrd="0" destOrd="0" presId="urn:microsoft.com/office/officeart/2005/8/layout/hProcess4"/>
    <dgm:cxn modelId="{2D97E426-3987-48B2-BEF4-82D1D6675590}" type="presOf" srcId="{B592C196-AB19-401E-98FB-5C2D620A36FF}" destId="{6AEAC2E5-38CB-4BCB-8129-0DC9D285C78F}" srcOrd="0" destOrd="0" presId="urn:microsoft.com/office/officeart/2005/8/layout/hProcess4"/>
    <dgm:cxn modelId="{71AF172C-863A-43BA-91A1-0E2C220FF05A}" type="presOf" srcId="{EEA3B053-0907-4027-9682-D8E78735106C}" destId="{03EEE944-53A3-43C6-844F-71E7BE4DC6B5}" srcOrd="0" destOrd="0" presId="urn:microsoft.com/office/officeart/2005/8/layout/hProcess4"/>
    <dgm:cxn modelId="{26148138-50B1-4C3D-887E-BF3FFA6C1929}" type="presOf" srcId="{C2A2E1C4-431F-40B7-B10A-65FC3EB297B5}" destId="{C076251A-BD9A-45C3-8B91-FE5A8B60615E}" srcOrd="0" destOrd="0" presId="urn:microsoft.com/office/officeart/2005/8/layout/hProcess4"/>
    <dgm:cxn modelId="{2929E83D-C039-4F8C-9B68-4ECFBA98B811}" type="presOf" srcId="{3C5161CC-3C7A-4BC5-BC38-89314C3D9011}" destId="{3CB84C8F-AA2B-4067-9D57-4F9FBA0D4B2D}" srcOrd="0" destOrd="0" presId="urn:microsoft.com/office/officeart/2005/8/layout/hProcess4"/>
    <dgm:cxn modelId="{9A5E4842-5C27-457A-879C-3CB024569B9B}" srcId="{C2A2E1C4-431F-40B7-B10A-65FC3EB297B5}" destId="{B33ABA6B-C661-4529-9574-766243C35DFA}" srcOrd="0" destOrd="0" parTransId="{306662C2-0F92-4ED8-BF7D-22FBC67ADF2A}" sibTransId="{7CD8EA4E-3F76-4047-A5CE-E48F9029A1E0}"/>
    <dgm:cxn modelId="{E9C09D66-56D2-4B37-9885-4F2E3CCD33AD}" type="presOf" srcId="{B33ABA6B-C661-4529-9574-766243C35DFA}" destId="{B776AD4E-556A-4281-879A-92CA1C3068C1}" srcOrd="0" destOrd="0" presId="urn:microsoft.com/office/officeart/2005/8/layout/hProcess4"/>
    <dgm:cxn modelId="{E93C8269-0733-4873-9A3A-A5BD7F049AFB}" type="presOf" srcId="{B592C196-AB19-401E-98FB-5C2D620A36FF}" destId="{0D7ECAA7-788F-4169-AB34-A2EBA499172A}" srcOrd="1" destOrd="0" presId="urn:microsoft.com/office/officeart/2005/8/layout/hProcess4"/>
    <dgm:cxn modelId="{34630A6B-64A3-4502-8633-B7455FB814DA}" type="presOf" srcId="{993AEB9C-452C-4FCB-883F-48756F7A2470}" destId="{356D51AA-6A00-4929-81A8-A3608A0895CA}" srcOrd="0" destOrd="0" presId="urn:microsoft.com/office/officeart/2005/8/layout/hProcess4"/>
    <dgm:cxn modelId="{8B900A4B-0BD6-4960-BA0D-A824070B1209}" type="presOf" srcId="{B33ABA6B-C661-4529-9574-766243C35DFA}" destId="{34F5AB09-8D7D-43FD-9C61-A5F93EF6934C}" srcOrd="1" destOrd="0" presId="urn:microsoft.com/office/officeart/2005/8/layout/hProcess4"/>
    <dgm:cxn modelId="{7F05056D-B13E-4A63-A98A-2A8D93C7C9EA}" type="presOf" srcId="{E6F084F4-4912-40E0-A2BB-E28B2389811D}" destId="{2C4FD595-A332-401D-9512-2E754F5CBAC7}" srcOrd="0" destOrd="0" presId="urn:microsoft.com/office/officeart/2005/8/layout/hProcess4"/>
    <dgm:cxn modelId="{E7220380-640E-4990-B954-64505D54EBE8}" srcId="{BBD4C53A-5343-457A-9E8C-7F36F4B61F84}" destId="{993AEB9C-452C-4FCB-883F-48756F7A2470}" srcOrd="1" destOrd="0" parTransId="{59E70783-3024-4275-B1B4-DF6746DEC734}" sibTransId="{DB387F77-002A-424C-A9C6-31C8671B8CCD}"/>
    <dgm:cxn modelId="{B14C5E8B-4B86-4136-9E36-97E8DEE5B992}" type="presOf" srcId="{BBD4C53A-5343-457A-9E8C-7F36F4B61F84}" destId="{68F9C38B-6C25-435F-80DD-2D49CAA3E14D}" srcOrd="0" destOrd="0" presId="urn:microsoft.com/office/officeart/2005/8/layout/hProcess4"/>
    <dgm:cxn modelId="{093C3B8C-B6BF-406E-8E78-F5F20A96D99A}" srcId="{BBD4C53A-5343-457A-9E8C-7F36F4B61F84}" destId="{C92810F2-F3A0-4348-AF57-39AB7A4A4A2E}" srcOrd="2" destOrd="0" parTransId="{26C02BB3-B168-4E8B-BCC5-4C6D3ACAF8E9}" sibTransId="{3C5161CC-3C7A-4BC5-BC38-89314C3D9011}"/>
    <dgm:cxn modelId="{6BF0C68D-62D7-47E1-92F1-7AD2181C1723}" type="presOf" srcId="{536C877C-0D90-4DD0-B032-1D407ADEFA28}" destId="{F6256B02-DBDB-4693-A122-43F9729EBD06}" srcOrd="1" destOrd="0" presId="urn:microsoft.com/office/officeart/2005/8/layout/hProcess4"/>
    <dgm:cxn modelId="{C63BB9B6-7BB8-48AD-9374-C7D8D9E913C9}" srcId="{BBD4C53A-5343-457A-9E8C-7F36F4B61F84}" destId="{C2A2E1C4-431F-40B7-B10A-65FC3EB297B5}" srcOrd="0" destOrd="0" parTransId="{2C4614B7-9B81-4360-9F93-65438475D5A6}" sibTransId="{EEA3B053-0907-4027-9682-D8E78735106C}"/>
    <dgm:cxn modelId="{B48BB1C1-7EE4-48B7-9B07-EDCF00AB4DDC}" srcId="{C92810F2-F3A0-4348-AF57-39AB7A4A4A2E}" destId="{B592C196-AB19-401E-98FB-5C2D620A36FF}" srcOrd="0" destOrd="0" parTransId="{FA16953D-1789-4E2B-B488-608270AC9EC5}" sibTransId="{E44B3658-AE5F-441D-9922-222E905CFB96}"/>
    <dgm:cxn modelId="{5E0A11DE-B7C2-4926-8A6D-80E6BCF36D28}" type="presOf" srcId="{8BC9FE54-0627-4E9F-BED5-24D92018D853}" destId="{0CFCFA92-EE2D-4EC8-B099-37C0803778EC}" srcOrd="0" destOrd="0" presId="urn:microsoft.com/office/officeart/2005/8/layout/hProcess4"/>
    <dgm:cxn modelId="{38C3A4E5-B180-47C9-A091-71D6E149D1D2}" type="presOf" srcId="{C92810F2-F3A0-4348-AF57-39AB7A4A4A2E}" destId="{B43FEE5B-4BC6-4B27-9B3A-0F20478C1E70}" srcOrd="0" destOrd="0" presId="urn:microsoft.com/office/officeart/2005/8/layout/hProcess4"/>
    <dgm:cxn modelId="{067FC6E9-E18F-445F-B8CB-084F7CB9D8F6}" srcId="{993AEB9C-452C-4FCB-883F-48756F7A2470}" destId="{E6F084F4-4912-40E0-A2BB-E28B2389811D}" srcOrd="0" destOrd="0" parTransId="{7038C76A-A98B-4CD7-8892-1BA1AC15C542}" sibTransId="{EFC28EA0-8C5B-4359-8E24-07B6B5F3D06D}"/>
    <dgm:cxn modelId="{B75401EC-6DA4-4CD6-8D12-E819D2AC303D}" srcId="{8BC9FE54-0627-4E9F-BED5-24D92018D853}" destId="{536C877C-0D90-4DD0-B032-1D407ADEFA28}" srcOrd="0" destOrd="0" parTransId="{207D0623-2423-4064-8194-11F30630E421}" sibTransId="{AA3549FB-553B-44A6-83FA-B67AD85C4987}"/>
    <dgm:cxn modelId="{B15E4A7A-26A0-4005-BDBB-0F8FBB3B3A98}" type="presParOf" srcId="{68F9C38B-6C25-435F-80DD-2D49CAA3E14D}" destId="{18D57BFC-10E9-4787-AD3B-1915E0A26131}" srcOrd="0" destOrd="0" presId="urn:microsoft.com/office/officeart/2005/8/layout/hProcess4"/>
    <dgm:cxn modelId="{6DA16D30-AD04-4CB0-93A4-9F778D74D69B}" type="presParOf" srcId="{68F9C38B-6C25-435F-80DD-2D49CAA3E14D}" destId="{714350B4-516C-4869-870B-63EFD9282274}" srcOrd="1" destOrd="0" presId="urn:microsoft.com/office/officeart/2005/8/layout/hProcess4"/>
    <dgm:cxn modelId="{E9304419-39A3-4AAC-9B71-0446D3CBD54F}" type="presParOf" srcId="{68F9C38B-6C25-435F-80DD-2D49CAA3E14D}" destId="{9BD845BD-B7AA-4868-BECA-C6B8594EEB47}" srcOrd="2" destOrd="0" presId="urn:microsoft.com/office/officeart/2005/8/layout/hProcess4"/>
    <dgm:cxn modelId="{7A9A0300-6A19-446E-A515-ACF8712AD578}" type="presParOf" srcId="{9BD845BD-B7AA-4868-BECA-C6B8594EEB47}" destId="{CA741ED9-C3E7-4F0B-B1A8-11F6156B53A5}" srcOrd="0" destOrd="0" presId="urn:microsoft.com/office/officeart/2005/8/layout/hProcess4"/>
    <dgm:cxn modelId="{94C36801-A59D-455D-9A2A-85F0C3925416}" type="presParOf" srcId="{CA741ED9-C3E7-4F0B-B1A8-11F6156B53A5}" destId="{C4CF8D5C-BFF6-4DF6-B579-D3F7CBFCD28C}" srcOrd="0" destOrd="0" presId="urn:microsoft.com/office/officeart/2005/8/layout/hProcess4"/>
    <dgm:cxn modelId="{69D89DF4-964B-4BFD-B8D2-A94C419A7954}" type="presParOf" srcId="{CA741ED9-C3E7-4F0B-B1A8-11F6156B53A5}" destId="{B776AD4E-556A-4281-879A-92CA1C3068C1}" srcOrd="1" destOrd="0" presId="urn:microsoft.com/office/officeart/2005/8/layout/hProcess4"/>
    <dgm:cxn modelId="{20006AAD-A6D5-4C36-BEE4-412781D14C3D}" type="presParOf" srcId="{CA741ED9-C3E7-4F0B-B1A8-11F6156B53A5}" destId="{34F5AB09-8D7D-43FD-9C61-A5F93EF6934C}" srcOrd="2" destOrd="0" presId="urn:microsoft.com/office/officeart/2005/8/layout/hProcess4"/>
    <dgm:cxn modelId="{AF6A6880-F995-44BE-8A4C-AE0600F9D8A6}" type="presParOf" srcId="{CA741ED9-C3E7-4F0B-B1A8-11F6156B53A5}" destId="{C076251A-BD9A-45C3-8B91-FE5A8B60615E}" srcOrd="3" destOrd="0" presId="urn:microsoft.com/office/officeart/2005/8/layout/hProcess4"/>
    <dgm:cxn modelId="{A980769E-39A5-4F9A-B4E0-66FBB22960F9}" type="presParOf" srcId="{CA741ED9-C3E7-4F0B-B1A8-11F6156B53A5}" destId="{223E1E73-3561-4DD5-AB16-7AD5C1596789}" srcOrd="4" destOrd="0" presId="urn:microsoft.com/office/officeart/2005/8/layout/hProcess4"/>
    <dgm:cxn modelId="{AD41BC2C-5A0A-49BE-8D6D-21E74F3B7808}" type="presParOf" srcId="{9BD845BD-B7AA-4868-BECA-C6B8594EEB47}" destId="{03EEE944-53A3-43C6-844F-71E7BE4DC6B5}" srcOrd="1" destOrd="0" presId="urn:microsoft.com/office/officeart/2005/8/layout/hProcess4"/>
    <dgm:cxn modelId="{485318B5-3290-4707-B44D-EECBF8606FE0}" type="presParOf" srcId="{9BD845BD-B7AA-4868-BECA-C6B8594EEB47}" destId="{2EAC9E05-2ED0-4842-95DB-A714FAA57433}" srcOrd="2" destOrd="0" presId="urn:microsoft.com/office/officeart/2005/8/layout/hProcess4"/>
    <dgm:cxn modelId="{099EFB9C-4CA3-4B3F-9221-1C1FA6391DB2}" type="presParOf" srcId="{2EAC9E05-2ED0-4842-95DB-A714FAA57433}" destId="{9D50FF5A-B233-44C9-81E5-B20CBDE3C36C}" srcOrd="0" destOrd="0" presId="urn:microsoft.com/office/officeart/2005/8/layout/hProcess4"/>
    <dgm:cxn modelId="{A90B1B6C-4852-49C0-847D-BD855580BD27}" type="presParOf" srcId="{2EAC9E05-2ED0-4842-95DB-A714FAA57433}" destId="{2C4FD595-A332-401D-9512-2E754F5CBAC7}" srcOrd="1" destOrd="0" presId="urn:microsoft.com/office/officeart/2005/8/layout/hProcess4"/>
    <dgm:cxn modelId="{8D7E4DBA-9186-4BD7-B22D-18E1B8B76172}" type="presParOf" srcId="{2EAC9E05-2ED0-4842-95DB-A714FAA57433}" destId="{4D300045-6D7D-4DE7-9D23-AE84B3184623}" srcOrd="2" destOrd="0" presId="urn:microsoft.com/office/officeart/2005/8/layout/hProcess4"/>
    <dgm:cxn modelId="{7941FAB6-BA66-44BD-9509-44CAE5C0B887}" type="presParOf" srcId="{2EAC9E05-2ED0-4842-95DB-A714FAA57433}" destId="{356D51AA-6A00-4929-81A8-A3608A0895CA}" srcOrd="3" destOrd="0" presId="urn:microsoft.com/office/officeart/2005/8/layout/hProcess4"/>
    <dgm:cxn modelId="{03A6DADD-ED83-4630-A128-BBCCC8E54554}" type="presParOf" srcId="{2EAC9E05-2ED0-4842-95DB-A714FAA57433}" destId="{C7E1BAE2-9D05-4D3D-A4A0-4820FED47D9E}" srcOrd="4" destOrd="0" presId="urn:microsoft.com/office/officeart/2005/8/layout/hProcess4"/>
    <dgm:cxn modelId="{C5BA73C3-7099-49DE-AB28-3140945FBAB0}" type="presParOf" srcId="{9BD845BD-B7AA-4868-BECA-C6B8594EEB47}" destId="{EC509579-728B-47CC-896D-71E201AFA65F}" srcOrd="3" destOrd="0" presId="urn:microsoft.com/office/officeart/2005/8/layout/hProcess4"/>
    <dgm:cxn modelId="{EECD787C-9992-4375-BD08-B6701A7AD8A5}" type="presParOf" srcId="{9BD845BD-B7AA-4868-BECA-C6B8594EEB47}" destId="{90D35F47-11D8-4668-8205-DE94C304DC2A}" srcOrd="4" destOrd="0" presId="urn:microsoft.com/office/officeart/2005/8/layout/hProcess4"/>
    <dgm:cxn modelId="{218794CE-0CF4-472A-8266-C0A5211113EC}" type="presParOf" srcId="{90D35F47-11D8-4668-8205-DE94C304DC2A}" destId="{263408C6-34E5-425B-8076-E5382009F5BD}" srcOrd="0" destOrd="0" presId="urn:microsoft.com/office/officeart/2005/8/layout/hProcess4"/>
    <dgm:cxn modelId="{E5A0A0C7-F6CD-433A-9A48-4A3ED8E02697}" type="presParOf" srcId="{90D35F47-11D8-4668-8205-DE94C304DC2A}" destId="{6AEAC2E5-38CB-4BCB-8129-0DC9D285C78F}" srcOrd="1" destOrd="0" presId="urn:microsoft.com/office/officeart/2005/8/layout/hProcess4"/>
    <dgm:cxn modelId="{CDEC7B2A-F3FB-48BA-9A95-867B23388E43}" type="presParOf" srcId="{90D35F47-11D8-4668-8205-DE94C304DC2A}" destId="{0D7ECAA7-788F-4169-AB34-A2EBA499172A}" srcOrd="2" destOrd="0" presId="urn:microsoft.com/office/officeart/2005/8/layout/hProcess4"/>
    <dgm:cxn modelId="{EA5DB1C1-548A-4C86-9214-6D22599FD14E}" type="presParOf" srcId="{90D35F47-11D8-4668-8205-DE94C304DC2A}" destId="{B43FEE5B-4BC6-4B27-9B3A-0F20478C1E70}" srcOrd="3" destOrd="0" presId="urn:microsoft.com/office/officeart/2005/8/layout/hProcess4"/>
    <dgm:cxn modelId="{8E8CE08E-8AF6-45A3-841C-1B6377C792AC}" type="presParOf" srcId="{90D35F47-11D8-4668-8205-DE94C304DC2A}" destId="{B6E344E9-E060-41D3-9256-B12933D94770}" srcOrd="4" destOrd="0" presId="urn:microsoft.com/office/officeart/2005/8/layout/hProcess4"/>
    <dgm:cxn modelId="{D5E1E921-C203-491E-A5BF-91A2CBF710B7}" type="presParOf" srcId="{9BD845BD-B7AA-4868-BECA-C6B8594EEB47}" destId="{3CB84C8F-AA2B-4067-9D57-4F9FBA0D4B2D}" srcOrd="5" destOrd="0" presId="urn:microsoft.com/office/officeart/2005/8/layout/hProcess4"/>
    <dgm:cxn modelId="{4DB2A514-6D13-4EF3-8179-0045CF9FBC5C}" type="presParOf" srcId="{9BD845BD-B7AA-4868-BECA-C6B8594EEB47}" destId="{FE28E4E6-CAFA-4F09-8225-85720D2783C1}" srcOrd="6" destOrd="0" presId="urn:microsoft.com/office/officeart/2005/8/layout/hProcess4"/>
    <dgm:cxn modelId="{6E3C8973-3A30-497D-AC3A-1B8B8F03031E}" type="presParOf" srcId="{FE28E4E6-CAFA-4F09-8225-85720D2783C1}" destId="{D0896676-D210-479C-A160-9A3EFBD40E9A}" srcOrd="0" destOrd="0" presId="urn:microsoft.com/office/officeart/2005/8/layout/hProcess4"/>
    <dgm:cxn modelId="{34A6F885-C390-4FD3-9028-9B416C5F92E0}" type="presParOf" srcId="{FE28E4E6-CAFA-4F09-8225-85720D2783C1}" destId="{D38F69B3-58F7-460F-AEB4-85CF719A6DC1}" srcOrd="1" destOrd="0" presId="urn:microsoft.com/office/officeart/2005/8/layout/hProcess4"/>
    <dgm:cxn modelId="{D7A2CE19-F64B-4199-B8AD-F9BE487208CD}" type="presParOf" srcId="{FE28E4E6-CAFA-4F09-8225-85720D2783C1}" destId="{F6256B02-DBDB-4693-A122-43F9729EBD06}" srcOrd="2" destOrd="0" presId="urn:microsoft.com/office/officeart/2005/8/layout/hProcess4"/>
    <dgm:cxn modelId="{30D17C6C-1C3C-400C-91AD-BFD8EF1744DD}" type="presParOf" srcId="{FE28E4E6-CAFA-4F09-8225-85720D2783C1}" destId="{0CFCFA92-EE2D-4EC8-B099-37C0803778EC}" srcOrd="3" destOrd="0" presId="urn:microsoft.com/office/officeart/2005/8/layout/hProcess4"/>
    <dgm:cxn modelId="{3BB713F0-C73A-4C8A-8DBE-26BCB5D94DA1}" type="presParOf" srcId="{FE28E4E6-CAFA-4F09-8225-85720D2783C1}" destId="{2078F8C5-539B-4FDA-9A81-84F35464AED9}" srcOrd="4" destOrd="0" presId="urn:microsoft.com/office/officeart/2005/8/layout/h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F8EF38-D2F2-417F-B9F9-DB093E55FC1F}"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IN"/>
        </a:p>
      </dgm:t>
    </dgm:pt>
    <dgm:pt modelId="{00EF5ABB-A54F-47BB-AB05-8769C891B4A5}">
      <dgm:prSet phldrT="[Text]" custT="1"/>
      <dgm:spPr/>
      <dgm:t>
        <a:bodyPr/>
        <a:lstStyle/>
        <a:p>
          <a:r>
            <a:rPr lang="en-US" sz="1400" b="1" dirty="0">
              <a:latin typeface="Arial" panose="020B0604020202020204" pitchFamily="34" charset="0"/>
              <a:cs typeface="Arial" panose="020B0604020202020204" pitchFamily="34" charset="0"/>
            </a:rPr>
            <a:t>1</a:t>
          </a:r>
          <a:r>
            <a:rPr lang="en-US"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Learning :</a:t>
          </a:r>
          <a:r>
            <a:rPr lang="en-US" sz="1400" dirty="0">
              <a:latin typeface="Arial" panose="020B0604020202020204" pitchFamily="34" charset="0"/>
              <a:cs typeface="Arial" panose="020B0604020202020204" pitchFamily="34" charset="0"/>
            </a:rPr>
            <a:t> Training our system with data present in specific hotspot areas having multiple CCTV cameras.</a:t>
          </a:r>
          <a:endParaRPr lang="en-IN" sz="1400" dirty="0">
            <a:latin typeface="Arial" panose="020B0604020202020204" pitchFamily="34" charset="0"/>
            <a:cs typeface="Arial" panose="020B0604020202020204" pitchFamily="34" charset="0"/>
          </a:endParaRPr>
        </a:p>
      </dgm:t>
    </dgm:pt>
    <dgm:pt modelId="{8C62442C-800D-4607-9757-FF12969C4510}" type="parTrans" cxnId="{E5E6F749-7A30-4F65-A9C1-EAACA9A9D47D}">
      <dgm:prSet/>
      <dgm:spPr/>
      <dgm:t>
        <a:bodyPr/>
        <a:lstStyle/>
        <a:p>
          <a:endParaRPr lang="en-IN"/>
        </a:p>
      </dgm:t>
    </dgm:pt>
    <dgm:pt modelId="{4C53D00C-F5C9-4440-8DE3-94C57A01E480}" type="sibTrans" cxnId="{E5E6F749-7A30-4F65-A9C1-EAACA9A9D47D}">
      <dgm:prSet/>
      <dgm:spPr/>
      <dgm:t>
        <a:bodyPr/>
        <a:lstStyle/>
        <a:p>
          <a:endParaRPr lang="en-IN"/>
        </a:p>
      </dgm:t>
    </dgm:pt>
    <dgm:pt modelId="{5C6368E8-2AB9-461D-9FCF-316313D87FF9}">
      <dgm:prSet phldrT="[Text]" custT="1"/>
      <dgm:spPr/>
      <dgm:t>
        <a:bodyPr/>
        <a:lstStyle/>
        <a:p>
          <a:r>
            <a:rPr lang="en-US" sz="1400" b="1"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Initial Deployment</a:t>
          </a:r>
          <a:r>
            <a:rPr lang="en-US" sz="1400" dirty="0">
              <a:latin typeface="Arial" panose="020B0604020202020204" pitchFamily="34" charset="0"/>
              <a:cs typeface="Arial" panose="020B0604020202020204" pitchFamily="34" charset="0"/>
            </a:rPr>
            <a:t> : Deploy the system in other areas with CCTV, and improve the robustness of system.</a:t>
          </a:r>
          <a:endParaRPr lang="en-IN" sz="1400" dirty="0">
            <a:latin typeface="Arial" panose="020B0604020202020204" pitchFamily="34" charset="0"/>
            <a:cs typeface="Arial" panose="020B0604020202020204" pitchFamily="34" charset="0"/>
          </a:endParaRPr>
        </a:p>
      </dgm:t>
    </dgm:pt>
    <dgm:pt modelId="{E6C05A0E-660D-410C-9476-D04F8429F233}" type="parTrans" cxnId="{08240E6F-B93C-401F-9F0E-91F92C49624D}">
      <dgm:prSet/>
      <dgm:spPr/>
      <dgm:t>
        <a:bodyPr/>
        <a:lstStyle/>
        <a:p>
          <a:endParaRPr lang="en-IN"/>
        </a:p>
      </dgm:t>
    </dgm:pt>
    <dgm:pt modelId="{561F84F5-D26B-45E8-95F0-DC4DF8E4AE3C}" type="sibTrans" cxnId="{08240E6F-B93C-401F-9F0E-91F92C49624D}">
      <dgm:prSet/>
      <dgm:spPr/>
      <dgm:t>
        <a:bodyPr/>
        <a:lstStyle/>
        <a:p>
          <a:endParaRPr lang="en-IN"/>
        </a:p>
      </dgm:t>
    </dgm:pt>
    <dgm:pt modelId="{52FB29D2-52CC-455A-83FF-C64FA05F58D8}">
      <dgm:prSet phldrT="[Text]" custT="1"/>
      <dgm:spPr/>
      <dgm:t>
        <a:bodyPr/>
        <a:lstStyle/>
        <a:p>
          <a:r>
            <a:rPr lang="en-US" sz="1400" b="1" dirty="0">
              <a:latin typeface="Arial" panose="020B0604020202020204" pitchFamily="34" charset="0"/>
              <a:cs typeface="Arial" panose="020B0604020202020204" pitchFamily="34" charset="0"/>
            </a:rPr>
            <a:t>3</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CCTV installation initial phase:</a:t>
          </a:r>
          <a:r>
            <a:rPr lang="en-US" sz="1400" dirty="0">
              <a:latin typeface="Arial" panose="020B0604020202020204" pitchFamily="34" charset="0"/>
              <a:cs typeface="Arial" panose="020B0604020202020204" pitchFamily="34" charset="0"/>
            </a:rPr>
            <a:t> Start Installing CCTV in places which are already hotspots or where cases are increasing very rapidly. Deploy the system and start searching for carriers in 4-5 days.</a:t>
          </a:r>
          <a:endParaRPr lang="en-IN" sz="1400" dirty="0">
            <a:latin typeface="Arial" panose="020B0604020202020204" pitchFamily="34" charset="0"/>
            <a:cs typeface="Arial" panose="020B0604020202020204" pitchFamily="34" charset="0"/>
          </a:endParaRPr>
        </a:p>
      </dgm:t>
    </dgm:pt>
    <dgm:pt modelId="{84C2318C-299F-4973-91FF-5ECF0031E804}" type="parTrans" cxnId="{FC22CA6F-7038-4AEB-B956-9B73CD87D8EC}">
      <dgm:prSet/>
      <dgm:spPr/>
      <dgm:t>
        <a:bodyPr/>
        <a:lstStyle/>
        <a:p>
          <a:endParaRPr lang="en-IN"/>
        </a:p>
      </dgm:t>
    </dgm:pt>
    <dgm:pt modelId="{82B4D31A-3F40-4F6D-B73B-5DF3FC53D03F}" type="sibTrans" cxnId="{FC22CA6F-7038-4AEB-B956-9B73CD87D8EC}">
      <dgm:prSet/>
      <dgm:spPr/>
      <dgm:t>
        <a:bodyPr/>
        <a:lstStyle/>
        <a:p>
          <a:endParaRPr lang="en-IN"/>
        </a:p>
      </dgm:t>
    </dgm:pt>
    <dgm:pt modelId="{648C2877-DB00-4132-BF05-5038E0FF4CA9}">
      <dgm:prSet phldrT="[Text]" custT="1"/>
      <dgm:spPr/>
      <dgm:t>
        <a:bodyPr/>
        <a:lstStyle/>
        <a:p>
          <a:r>
            <a:rPr lang="en-US" sz="1400" b="1"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CCTV installation final phase:</a:t>
          </a:r>
          <a:r>
            <a:rPr lang="en-US" sz="1400" dirty="0">
              <a:latin typeface="Arial" panose="020B0604020202020204" pitchFamily="34" charset="0"/>
              <a:cs typeface="Arial" panose="020B0604020202020204" pitchFamily="34" charset="0"/>
            </a:rPr>
            <a:t> In Final phase Install CCTV and deploy the system in remaining places. </a:t>
          </a:r>
          <a:endParaRPr lang="en-IN" sz="1400" dirty="0">
            <a:latin typeface="Arial" panose="020B0604020202020204" pitchFamily="34" charset="0"/>
            <a:cs typeface="Arial" panose="020B0604020202020204" pitchFamily="34" charset="0"/>
          </a:endParaRPr>
        </a:p>
      </dgm:t>
    </dgm:pt>
    <dgm:pt modelId="{33E18479-405D-4053-904C-322CC46CC635}" type="parTrans" cxnId="{39CB7BD5-2DFE-4936-B448-67FAD68ED311}">
      <dgm:prSet/>
      <dgm:spPr/>
      <dgm:t>
        <a:bodyPr/>
        <a:lstStyle/>
        <a:p>
          <a:endParaRPr lang="en-IN"/>
        </a:p>
      </dgm:t>
    </dgm:pt>
    <dgm:pt modelId="{0E1D0A55-A52D-4CBC-9293-B5E9A14FF9F7}" type="sibTrans" cxnId="{39CB7BD5-2DFE-4936-B448-67FAD68ED311}">
      <dgm:prSet/>
      <dgm:spPr/>
      <dgm:t>
        <a:bodyPr/>
        <a:lstStyle/>
        <a:p>
          <a:endParaRPr lang="en-IN"/>
        </a:p>
      </dgm:t>
    </dgm:pt>
    <dgm:pt modelId="{B96B35A2-13A2-434B-8F2B-739527FEFAF3}" type="pres">
      <dgm:prSet presAssocID="{23F8EF38-D2F2-417F-B9F9-DB093E55FC1F}" presName="arrowDiagram" presStyleCnt="0">
        <dgm:presLayoutVars>
          <dgm:chMax val="5"/>
          <dgm:dir/>
          <dgm:resizeHandles val="exact"/>
        </dgm:presLayoutVars>
      </dgm:prSet>
      <dgm:spPr/>
    </dgm:pt>
    <dgm:pt modelId="{44AC9632-6CA3-4C29-AF7D-84E377E050BE}" type="pres">
      <dgm:prSet presAssocID="{23F8EF38-D2F2-417F-B9F9-DB093E55FC1F}" presName="arrow" presStyleLbl="bgShp" presStyleIdx="0" presStyleCnt="1" custLinFactNeighborX="-3193" custLinFactNeighborY="-6657"/>
      <dgm:spPr/>
    </dgm:pt>
    <dgm:pt modelId="{D0C99233-C81A-4C29-A9C7-3923968C0DCB}" type="pres">
      <dgm:prSet presAssocID="{23F8EF38-D2F2-417F-B9F9-DB093E55FC1F}" presName="arrowDiagram4" presStyleCnt="0"/>
      <dgm:spPr/>
    </dgm:pt>
    <dgm:pt modelId="{84E774A5-63BE-4B0F-9CF7-B733335755A7}" type="pres">
      <dgm:prSet presAssocID="{00EF5ABB-A54F-47BB-AB05-8769C891B4A5}" presName="bullet4a" presStyleLbl="node1" presStyleIdx="0" presStyleCnt="4"/>
      <dgm:spPr/>
    </dgm:pt>
    <dgm:pt modelId="{BD382A8B-AFDE-4BB7-B332-DC8740145109}" type="pres">
      <dgm:prSet presAssocID="{00EF5ABB-A54F-47BB-AB05-8769C891B4A5}" presName="textBox4a" presStyleLbl="revTx" presStyleIdx="0" presStyleCnt="4" custScaleX="108173">
        <dgm:presLayoutVars>
          <dgm:bulletEnabled val="1"/>
        </dgm:presLayoutVars>
      </dgm:prSet>
      <dgm:spPr/>
    </dgm:pt>
    <dgm:pt modelId="{96234251-1E4D-45EC-9CF4-13CED815A741}" type="pres">
      <dgm:prSet presAssocID="{5C6368E8-2AB9-461D-9FCF-316313D87FF9}" presName="bullet4b" presStyleLbl="node1" presStyleIdx="1" presStyleCnt="4"/>
      <dgm:spPr/>
    </dgm:pt>
    <dgm:pt modelId="{D757CD97-6E85-49CE-85E7-53B6FA529B13}" type="pres">
      <dgm:prSet presAssocID="{5C6368E8-2AB9-461D-9FCF-316313D87FF9}" presName="textBox4b" presStyleLbl="revTx" presStyleIdx="1" presStyleCnt="4">
        <dgm:presLayoutVars>
          <dgm:bulletEnabled val="1"/>
        </dgm:presLayoutVars>
      </dgm:prSet>
      <dgm:spPr/>
    </dgm:pt>
    <dgm:pt modelId="{E752C809-8B74-41D7-B07B-EAB3E6AC4E24}" type="pres">
      <dgm:prSet presAssocID="{52FB29D2-52CC-455A-83FF-C64FA05F58D8}" presName="bullet4c" presStyleLbl="node1" presStyleIdx="2" presStyleCnt="4"/>
      <dgm:spPr/>
    </dgm:pt>
    <dgm:pt modelId="{23BED3E9-C10A-4715-80D3-057B5E680162}" type="pres">
      <dgm:prSet presAssocID="{52FB29D2-52CC-455A-83FF-C64FA05F58D8}" presName="textBox4c" presStyleLbl="revTx" presStyleIdx="2" presStyleCnt="4" custScaleX="113056" custLinFactNeighborX="5003" custLinFactNeighborY="2255">
        <dgm:presLayoutVars>
          <dgm:bulletEnabled val="1"/>
        </dgm:presLayoutVars>
      </dgm:prSet>
      <dgm:spPr/>
    </dgm:pt>
    <dgm:pt modelId="{F69B7003-FDC0-45C0-B70B-9AC5BB14EEDD}" type="pres">
      <dgm:prSet presAssocID="{648C2877-DB00-4132-BF05-5038E0FF4CA9}" presName="bullet4d" presStyleLbl="node1" presStyleIdx="3" presStyleCnt="4" custLinFactNeighborX="35431" custLinFactNeighborY="-4088"/>
      <dgm:spPr/>
    </dgm:pt>
    <dgm:pt modelId="{197DFA1C-23E6-48D3-AAF6-1C3653656C31}" type="pres">
      <dgm:prSet presAssocID="{648C2877-DB00-4132-BF05-5038E0FF4CA9}" presName="textBox4d" presStyleLbl="revTx" presStyleIdx="3" presStyleCnt="4" custLinFactNeighborX="13315" custLinFactNeighborY="1943">
        <dgm:presLayoutVars>
          <dgm:bulletEnabled val="1"/>
        </dgm:presLayoutVars>
      </dgm:prSet>
      <dgm:spPr/>
    </dgm:pt>
  </dgm:ptLst>
  <dgm:cxnLst>
    <dgm:cxn modelId="{CB2F251B-76F6-4E5F-B582-B405893DEE6A}" type="presOf" srcId="{23F8EF38-D2F2-417F-B9F9-DB093E55FC1F}" destId="{B96B35A2-13A2-434B-8F2B-739527FEFAF3}" srcOrd="0" destOrd="0" presId="urn:microsoft.com/office/officeart/2005/8/layout/arrow2"/>
    <dgm:cxn modelId="{3291CD26-78D3-4DB0-B6F7-C7340A6A078A}" type="presOf" srcId="{00EF5ABB-A54F-47BB-AB05-8769C891B4A5}" destId="{BD382A8B-AFDE-4BB7-B332-DC8740145109}" srcOrd="0" destOrd="0" presId="urn:microsoft.com/office/officeart/2005/8/layout/arrow2"/>
    <dgm:cxn modelId="{E5E6F749-7A30-4F65-A9C1-EAACA9A9D47D}" srcId="{23F8EF38-D2F2-417F-B9F9-DB093E55FC1F}" destId="{00EF5ABB-A54F-47BB-AB05-8769C891B4A5}" srcOrd="0" destOrd="0" parTransId="{8C62442C-800D-4607-9757-FF12969C4510}" sibTransId="{4C53D00C-F5C9-4440-8DE3-94C57A01E480}"/>
    <dgm:cxn modelId="{08240E6F-B93C-401F-9F0E-91F92C49624D}" srcId="{23F8EF38-D2F2-417F-B9F9-DB093E55FC1F}" destId="{5C6368E8-2AB9-461D-9FCF-316313D87FF9}" srcOrd="1" destOrd="0" parTransId="{E6C05A0E-660D-410C-9476-D04F8429F233}" sibTransId="{561F84F5-D26B-45E8-95F0-DC4DF8E4AE3C}"/>
    <dgm:cxn modelId="{FC22CA6F-7038-4AEB-B956-9B73CD87D8EC}" srcId="{23F8EF38-D2F2-417F-B9F9-DB093E55FC1F}" destId="{52FB29D2-52CC-455A-83FF-C64FA05F58D8}" srcOrd="2" destOrd="0" parTransId="{84C2318C-299F-4973-91FF-5ECF0031E804}" sibTransId="{82B4D31A-3F40-4F6D-B73B-5DF3FC53D03F}"/>
    <dgm:cxn modelId="{4130D272-47DD-4EC6-B2AE-515059F571E3}" type="presOf" srcId="{5C6368E8-2AB9-461D-9FCF-316313D87FF9}" destId="{D757CD97-6E85-49CE-85E7-53B6FA529B13}" srcOrd="0" destOrd="0" presId="urn:microsoft.com/office/officeart/2005/8/layout/arrow2"/>
    <dgm:cxn modelId="{76134AA2-E523-445D-B5FC-02FC412C1DE4}" type="presOf" srcId="{648C2877-DB00-4132-BF05-5038E0FF4CA9}" destId="{197DFA1C-23E6-48D3-AAF6-1C3653656C31}" srcOrd="0" destOrd="0" presId="urn:microsoft.com/office/officeart/2005/8/layout/arrow2"/>
    <dgm:cxn modelId="{39CB7BD5-2DFE-4936-B448-67FAD68ED311}" srcId="{23F8EF38-D2F2-417F-B9F9-DB093E55FC1F}" destId="{648C2877-DB00-4132-BF05-5038E0FF4CA9}" srcOrd="3" destOrd="0" parTransId="{33E18479-405D-4053-904C-322CC46CC635}" sibTransId="{0E1D0A55-A52D-4CBC-9293-B5E9A14FF9F7}"/>
    <dgm:cxn modelId="{684B5DE4-BB29-442E-9122-82DBCC023945}" type="presOf" srcId="{52FB29D2-52CC-455A-83FF-C64FA05F58D8}" destId="{23BED3E9-C10A-4715-80D3-057B5E680162}" srcOrd="0" destOrd="0" presId="urn:microsoft.com/office/officeart/2005/8/layout/arrow2"/>
    <dgm:cxn modelId="{668AE1CB-520C-420B-9157-7358E8BD4DCC}" type="presParOf" srcId="{B96B35A2-13A2-434B-8F2B-739527FEFAF3}" destId="{44AC9632-6CA3-4C29-AF7D-84E377E050BE}" srcOrd="0" destOrd="0" presId="urn:microsoft.com/office/officeart/2005/8/layout/arrow2"/>
    <dgm:cxn modelId="{F990A548-74E2-480E-8EFF-5907C98C76E8}" type="presParOf" srcId="{B96B35A2-13A2-434B-8F2B-739527FEFAF3}" destId="{D0C99233-C81A-4C29-A9C7-3923968C0DCB}" srcOrd="1" destOrd="0" presId="urn:microsoft.com/office/officeart/2005/8/layout/arrow2"/>
    <dgm:cxn modelId="{EB9224AE-41D0-4163-86BD-B2CA115A697D}" type="presParOf" srcId="{D0C99233-C81A-4C29-A9C7-3923968C0DCB}" destId="{84E774A5-63BE-4B0F-9CF7-B733335755A7}" srcOrd="0" destOrd="0" presId="urn:microsoft.com/office/officeart/2005/8/layout/arrow2"/>
    <dgm:cxn modelId="{97464769-3F96-48F4-9BEE-01FB0AB85FBB}" type="presParOf" srcId="{D0C99233-C81A-4C29-A9C7-3923968C0DCB}" destId="{BD382A8B-AFDE-4BB7-B332-DC8740145109}" srcOrd="1" destOrd="0" presId="urn:microsoft.com/office/officeart/2005/8/layout/arrow2"/>
    <dgm:cxn modelId="{9B3D2B85-0767-4529-BC5D-153DDAB0D5E1}" type="presParOf" srcId="{D0C99233-C81A-4C29-A9C7-3923968C0DCB}" destId="{96234251-1E4D-45EC-9CF4-13CED815A741}" srcOrd="2" destOrd="0" presId="urn:microsoft.com/office/officeart/2005/8/layout/arrow2"/>
    <dgm:cxn modelId="{A089D7DE-5AF0-4A8E-9820-EF35E2AD420A}" type="presParOf" srcId="{D0C99233-C81A-4C29-A9C7-3923968C0DCB}" destId="{D757CD97-6E85-49CE-85E7-53B6FA529B13}" srcOrd="3" destOrd="0" presId="urn:microsoft.com/office/officeart/2005/8/layout/arrow2"/>
    <dgm:cxn modelId="{35477F6F-815B-4539-BA85-8545AACEF034}" type="presParOf" srcId="{D0C99233-C81A-4C29-A9C7-3923968C0DCB}" destId="{E752C809-8B74-41D7-B07B-EAB3E6AC4E24}" srcOrd="4" destOrd="0" presId="urn:microsoft.com/office/officeart/2005/8/layout/arrow2"/>
    <dgm:cxn modelId="{9C213E0A-EA72-4B25-B3E3-81A4D52C1997}" type="presParOf" srcId="{D0C99233-C81A-4C29-A9C7-3923968C0DCB}" destId="{23BED3E9-C10A-4715-80D3-057B5E680162}" srcOrd="5" destOrd="0" presId="urn:microsoft.com/office/officeart/2005/8/layout/arrow2"/>
    <dgm:cxn modelId="{3CDCD426-36D8-44A7-86EC-437FCF03A25C}" type="presParOf" srcId="{D0C99233-C81A-4C29-A9C7-3923968C0DCB}" destId="{F69B7003-FDC0-45C0-B70B-9AC5BB14EEDD}" srcOrd="6" destOrd="0" presId="urn:microsoft.com/office/officeart/2005/8/layout/arrow2"/>
    <dgm:cxn modelId="{1CD66C93-E408-4BBE-9B28-847A5F6CD0F9}" type="presParOf" srcId="{D0C99233-C81A-4C29-A9C7-3923968C0DCB}" destId="{197DFA1C-23E6-48D3-AAF6-1C3653656C31}"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1CC3C-3A9D-412A-8F4A-5F14DE0ADAAC}">
      <dsp:nvSpPr>
        <dsp:cNvPr id="0" name=""/>
        <dsp:cNvSpPr/>
      </dsp:nvSpPr>
      <dsp:spPr>
        <a:xfrm>
          <a:off x="1491515" y="526402"/>
          <a:ext cx="1226394" cy="1011519"/>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endParaRPr lang="en-IN" sz="1800" kern="1200" dirty="0"/>
        </a:p>
        <a:p>
          <a:pPr marL="114300" lvl="1" indent="-114300" algn="l" defTabSz="533400">
            <a:lnSpc>
              <a:spcPct val="90000"/>
            </a:lnSpc>
            <a:spcBef>
              <a:spcPct val="0"/>
            </a:spcBef>
            <a:spcAft>
              <a:spcPct val="15000"/>
            </a:spcAft>
            <a:buChar char="•"/>
          </a:pPr>
          <a:r>
            <a:rPr lang="en-US" sz="1200" kern="1200" dirty="0"/>
            <a:t>Infected person images</a:t>
          </a:r>
          <a:r>
            <a:rPr lang="en-US" sz="1800" kern="1200" dirty="0"/>
            <a:t> </a:t>
          </a:r>
          <a:endParaRPr lang="en-IN" sz="1800" kern="1200" dirty="0"/>
        </a:p>
      </dsp:txBody>
      <dsp:txXfrm>
        <a:off x="1514793" y="549680"/>
        <a:ext cx="1179838" cy="748209"/>
      </dsp:txXfrm>
    </dsp:sp>
    <dsp:sp modelId="{280736E5-F63E-4F52-A7C6-058F236BD346}">
      <dsp:nvSpPr>
        <dsp:cNvPr id="0" name=""/>
        <dsp:cNvSpPr/>
      </dsp:nvSpPr>
      <dsp:spPr>
        <a:xfrm>
          <a:off x="2056959" y="322831"/>
          <a:ext cx="2009119" cy="2009119"/>
        </a:xfrm>
        <a:prstGeom prst="leftCircularArrow">
          <a:avLst>
            <a:gd name="adj1" fmla="val 6400"/>
            <a:gd name="adj2" fmla="val 853594"/>
            <a:gd name="adj3" fmla="val 2629104"/>
            <a:gd name="adj4" fmla="val 9024489"/>
            <a:gd name="adj5" fmla="val 7466"/>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0F17390E-EBCB-4295-88F7-ABF14960BF18}">
      <dsp:nvSpPr>
        <dsp:cNvPr id="0" name=""/>
        <dsp:cNvSpPr/>
      </dsp:nvSpPr>
      <dsp:spPr>
        <a:xfrm>
          <a:off x="1764047" y="1321168"/>
          <a:ext cx="1090128" cy="4335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DATA</a:t>
          </a:r>
          <a:r>
            <a:rPr lang="en-US" sz="900" kern="1200" dirty="0"/>
            <a:t>  </a:t>
          </a:r>
          <a:endParaRPr lang="en-IN" sz="900" kern="1200" dirty="0"/>
        </a:p>
      </dsp:txBody>
      <dsp:txXfrm>
        <a:off x="1776744" y="1333865"/>
        <a:ext cx="1064734" cy="408114"/>
      </dsp:txXfrm>
    </dsp:sp>
    <dsp:sp modelId="{0660677F-237D-4214-8A38-54A6D87705CF}">
      <dsp:nvSpPr>
        <dsp:cNvPr id="0" name=""/>
        <dsp:cNvSpPr/>
      </dsp:nvSpPr>
      <dsp:spPr>
        <a:xfrm>
          <a:off x="3466447" y="526402"/>
          <a:ext cx="1226394" cy="1011519"/>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88950">
            <a:lnSpc>
              <a:spcPct val="90000"/>
            </a:lnSpc>
            <a:spcBef>
              <a:spcPct val="0"/>
            </a:spcBef>
            <a:spcAft>
              <a:spcPct val="15000"/>
            </a:spcAft>
            <a:buChar char="•"/>
          </a:pPr>
          <a:endParaRPr lang="en-IN" sz="1100" kern="1200" dirty="0"/>
        </a:p>
        <a:p>
          <a:pPr marL="114300" lvl="1" indent="-114300" algn="l" defTabSz="533400">
            <a:lnSpc>
              <a:spcPct val="90000"/>
            </a:lnSpc>
            <a:spcBef>
              <a:spcPct val="0"/>
            </a:spcBef>
            <a:spcAft>
              <a:spcPct val="15000"/>
            </a:spcAft>
            <a:buChar char="•"/>
          </a:pPr>
          <a:r>
            <a:rPr lang="en-US" sz="1200" kern="1200" dirty="0"/>
            <a:t>Face Detection</a:t>
          </a:r>
          <a:endParaRPr lang="en-IN" sz="1200" kern="1200" dirty="0"/>
        </a:p>
      </dsp:txBody>
      <dsp:txXfrm>
        <a:off x="3489725" y="766435"/>
        <a:ext cx="1179838" cy="748209"/>
      </dsp:txXfrm>
    </dsp:sp>
    <dsp:sp modelId="{7EDABC80-4BC4-4523-A98E-DC573CCFBCF2}">
      <dsp:nvSpPr>
        <dsp:cNvPr id="0" name=""/>
        <dsp:cNvSpPr/>
      </dsp:nvSpPr>
      <dsp:spPr>
        <a:xfrm>
          <a:off x="4021671" y="-307286"/>
          <a:ext cx="2165825" cy="2165825"/>
        </a:xfrm>
        <a:prstGeom prst="circularArrow">
          <a:avLst>
            <a:gd name="adj1" fmla="val 5937"/>
            <a:gd name="adj2" fmla="val 782394"/>
            <a:gd name="adj3" fmla="val 19042095"/>
            <a:gd name="adj4" fmla="val 12575511"/>
            <a:gd name="adj5" fmla="val 6926"/>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3B657BC-01B2-4CFF-9C60-B50A139F6F88}">
      <dsp:nvSpPr>
        <dsp:cNvPr id="0" name=""/>
        <dsp:cNvSpPr/>
      </dsp:nvSpPr>
      <dsp:spPr>
        <a:xfrm>
          <a:off x="3738979" y="309648"/>
          <a:ext cx="1090128" cy="4335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ResNet-50</a:t>
          </a:r>
          <a:endParaRPr lang="en-IN" sz="1400" kern="1200" dirty="0"/>
        </a:p>
      </dsp:txBody>
      <dsp:txXfrm>
        <a:off x="3751676" y="322345"/>
        <a:ext cx="1064734" cy="408114"/>
      </dsp:txXfrm>
    </dsp:sp>
    <dsp:sp modelId="{D91DEBC7-8DA8-4BC0-954D-7D792E57C578}">
      <dsp:nvSpPr>
        <dsp:cNvPr id="0" name=""/>
        <dsp:cNvSpPr/>
      </dsp:nvSpPr>
      <dsp:spPr>
        <a:xfrm>
          <a:off x="5441379" y="526402"/>
          <a:ext cx="1226394" cy="1011519"/>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128-dimension embeddings of all detected faces</a:t>
          </a:r>
          <a:endParaRPr lang="en-IN" sz="1200" kern="1200" dirty="0"/>
        </a:p>
      </dsp:txBody>
      <dsp:txXfrm>
        <a:off x="5464657" y="549680"/>
        <a:ext cx="1179838" cy="748209"/>
      </dsp:txXfrm>
    </dsp:sp>
    <dsp:sp modelId="{C64FE6A3-BD5B-4802-A2C3-725317E6FFF9}">
      <dsp:nvSpPr>
        <dsp:cNvPr id="0" name=""/>
        <dsp:cNvSpPr/>
      </dsp:nvSpPr>
      <dsp:spPr>
        <a:xfrm>
          <a:off x="6006823" y="322831"/>
          <a:ext cx="2009119" cy="2009119"/>
        </a:xfrm>
        <a:prstGeom prst="leftCircularArrow">
          <a:avLst>
            <a:gd name="adj1" fmla="val 6400"/>
            <a:gd name="adj2" fmla="val 853594"/>
            <a:gd name="adj3" fmla="val 2629104"/>
            <a:gd name="adj4" fmla="val 9024489"/>
            <a:gd name="adj5" fmla="val 7466"/>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48D6C4C-2055-4C7A-B133-414500BA633A}">
      <dsp:nvSpPr>
        <dsp:cNvPr id="0" name=""/>
        <dsp:cNvSpPr/>
      </dsp:nvSpPr>
      <dsp:spPr>
        <a:xfrm>
          <a:off x="5713911" y="1321168"/>
          <a:ext cx="1090128" cy="4335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FaceNet</a:t>
          </a:r>
          <a:endParaRPr lang="en-IN" sz="1400" kern="1200" dirty="0"/>
        </a:p>
      </dsp:txBody>
      <dsp:txXfrm>
        <a:off x="5726608" y="1333865"/>
        <a:ext cx="1064734" cy="408114"/>
      </dsp:txXfrm>
    </dsp:sp>
    <dsp:sp modelId="{9240563A-1328-49BD-8537-EA9EDC57597C}">
      <dsp:nvSpPr>
        <dsp:cNvPr id="0" name=""/>
        <dsp:cNvSpPr/>
      </dsp:nvSpPr>
      <dsp:spPr>
        <a:xfrm>
          <a:off x="7416311" y="526402"/>
          <a:ext cx="1226394" cy="1011519"/>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Learn unique feature of person</a:t>
          </a:r>
          <a:endParaRPr lang="en-IN" sz="1200" kern="1200" dirty="0"/>
        </a:p>
      </dsp:txBody>
      <dsp:txXfrm>
        <a:off x="7439589" y="766435"/>
        <a:ext cx="1179838" cy="748209"/>
      </dsp:txXfrm>
    </dsp:sp>
    <dsp:sp modelId="{469722E8-1E48-4FC8-BB68-60F7609C59BD}">
      <dsp:nvSpPr>
        <dsp:cNvPr id="0" name=""/>
        <dsp:cNvSpPr/>
      </dsp:nvSpPr>
      <dsp:spPr>
        <a:xfrm>
          <a:off x="7971535" y="-307286"/>
          <a:ext cx="2165825" cy="2165825"/>
        </a:xfrm>
        <a:prstGeom prst="circularArrow">
          <a:avLst>
            <a:gd name="adj1" fmla="val 5937"/>
            <a:gd name="adj2" fmla="val 782394"/>
            <a:gd name="adj3" fmla="val 19042095"/>
            <a:gd name="adj4" fmla="val 12575511"/>
            <a:gd name="adj5" fmla="val 6926"/>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95CE463-F864-4BA8-B745-01A43F9440F1}">
      <dsp:nvSpPr>
        <dsp:cNvPr id="0" name=""/>
        <dsp:cNvSpPr/>
      </dsp:nvSpPr>
      <dsp:spPr>
        <a:xfrm>
          <a:off x="7688843" y="309648"/>
          <a:ext cx="1090128" cy="4335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SVM</a:t>
          </a:r>
          <a:endParaRPr lang="en-IN" sz="1400" kern="1200" dirty="0"/>
        </a:p>
      </dsp:txBody>
      <dsp:txXfrm>
        <a:off x="7701540" y="322345"/>
        <a:ext cx="1064734" cy="408114"/>
      </dsp:txXfrm>
    </dsp:sp>
    <dsp:sp modelId="{5529743B-7268-4890-8720-3AE0AAACE127}">
      <dsp:nvSpPr>
        <dsp:cNvPr id="0" name=""/>
        <dsp:cNvSpPr/>
      </dsp:nvSpPr>
      <dsp:spPr>
        <a:xfrm>
          <a:off x="9391243" y="526402"/>
          <a:ext cx="1226394" cy="1011519"/>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Model trained for infected person recognitions</a:t>
          </a:r>
          <a:endParaRPr lang="en-IN" sz="1200" kern="1200" dirty="0"/>
        </a:p>
      </dsp:txBody>
      <dsp:txXfrm>
        <a:off x="9414521" y="549680"/>
        <a:ext cx="1179838" cy="748209"/>
      </dsp:txXfrm>
    </dsp:sp>
    <dsp:sp modelId="{053048F9-1443-45E2-A94A-29F14A1DDEA9}">
      <dsp:nvSpPr>
        <dsp:cNvPr id="0" name=""/>
        <dsp:cNvSpPr/>
      </dsp:nvSpPr>
      <dsp:spPr>
        <a:xfrm>
          <a:off x="9663775" y="1321168"/>
          <a:ext cx="1090128" cy="4335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Trained Model</a:t>
          </a:r>
          <a:endParaRPr lang="en-IN" sz="1300" kern="1200" dirty="0"/>
        </a:p>
      </dsp:txBody>
      <dsp:txXfrm>
        <a:off x="9676472" y="1333865"/>
        <a:ext cx="1064734" cy="408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C7ED8-1D6E-4E13-B5A2-E36202ECC137}">
      <dsp:nvSpPr>
        <dsp:cNvPr id="0" name=""/>
        <dsp:cNvSpPr/>
      </dsp:nvSpPr>
      <dsp:spPr>
        <a:xfrm>
          <a:off x="1614" y="666235"/>
          <a:ext cx="1386013" cy="1143171"/>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66725">
            <a:lnSpc>
              <a:spcPct val="90000"/>
            </a:lnSpc>
            <a:spcBef>
              <a:spcPct val="0"/>
            </a:spcBef>
            <a:spcAft>
              <a:spcPct val="15000"/>
            </a:spcAft>
            <a:buChar char="•"/>
          </a:pPr>
          <a:endParaRPr lang="en-IN" sz="1050" kern="1200" dirty="0"/>
        </a:p>
        <a:p>
          <a:pPr marL="57150" lvl="1" indent="-57150" algn="l" defTabSz="466725">
            <a:lnSpc>
              <a:spcPct val="90000"/>
            </a:lnSpc>
            <a:spcBef>
              <a:spcPct val="0"/>
            </a:spcBef>
            <a:spcAft>
              <a:spcPct val="15000"/>
            </a:spcAft>
            <a:buChar char="•"/>
          </a:pPr>
          <a:endParaRPr lang="en-IN" sz="1050" kern="1200" dirty="0"/>
        </a:p>
        <a:p>
          <a:pPr marL="57150" lvl="1" indent="-57150" algn="l" defTabSz="466725">
            <a:lnSpc>
              <a:spcPct val="90000"/>
            </a:lnSpc>
            <a:spcBef>
              <a:spcPct val="0"/>
            </a:spcBef>
            <a:spcAft>
              <a:spcPct val="15000"/>
            </a:spcAft>
            <a:buChar char="•"/>
          </a:pPr>
          <a:r>
            <a:rPr lang="en-US" sz="1050" kern="1200" dirty="0"/>
            <a:t>CCTV footages of past 14 days </a:t>
          </a:r>
          <a:endParaRPr lang="en-IN" sz="1050" kern="1200" dirty="0"/>
        </a:p>
      </dsp:txBody>
      <dsp:txXfrm>
        <a:off x="27922" y="692543"/>
        <a:ext cx="1333397" cy="845590"/>
      </dsp:txXfrm>
    </dsp:sp>
    <dsp:sp modelId="{BE561F9C-C402-452F-B926-5D53D9537AEB}">
      <dsp:nvSpPr>
        <dsp:cNvPr id="0" name=""/>
        <dsp:cNvSpPr/>
      </dsp:nvSpPr>
      <dsp:spPr>
        <a:xfrm>
          <a:off x="714670" y="702007"/>
          <a:ext cx="1877891" cy="1877891"/>
        </a:xfrm>
        <a:prstGeom prst="leftCircularArrow">
          <a:avLst>
            <a:gd name="adj1" fmla="val 5002"/>
            <a:gd name="adj2" fmla="val 643763"/>
            <a:gd name="adj3" fmla="val 2419273"/>
            <a:gd name="adj4" fmla="val 9024489"/>
            <a:gd name="adj5" fmla="val 5835"/>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5B30DE7-BBBA-49D2-AF4E-36D36E42979A}">
      <dsp:nvSpPr>
        <dsp:cNvPr id="0" name=""/>
        <dsp:cNvSpPr/>
      </dsp:nvSpPr>
      <dsp:spPr>
        <a:xfrm>
          <a:off x="309617" y="1564441"/>
          <a:ext cx="1232012" cy="48993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CCTV videos </a:t>
          </a:r>
          <a:endParaRPr lang="en-IN" sz="1200" kern="1200" dirty="0"/>
        </a:p>
      </dsp:txBody>
      <dsp:txXfrm>
        <a:off x="323967" y="1578791"/>
        <a:ext cx="1203312" cy="461230"/>
      </dsp:txXfrm>
    </dsp:sp>
    <dsp:sp modelId="{7FF88387-2A11-4DBC-8F7E-DF94B237A685}">
      <dsp:nvSpPr>
        <dsp:cNvPr id="0" name=""/>
        <dsp:cNvSpPr/>
      </dsp:nvSpPr>
      <dsp:spPr>
        <a:xfrm>
          <a:off x="1988904" y="666235"/>
          <a:ext cx="1386013" cy="1143171"/>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Model trained for infected person recognition</a:t>
          </a:r>
          <a:endParaRPr lang="en-IN" sz="1200" kern="1200" dirty="0"/>
        </a:p>
      </dsp:txBody>
      <dsp:txXfrm>
        <a:off x="2015212" y="937509"/>
        <a:ext cx="1333397" cy="845590"/>
      </dsp:txXfrm>
    </dsp:sp>
    <dsp:sp modelId="{92C9849F-8E7F-448C-BA58-1C59BAFD149B}">
      <dsp:nvSpPr>
        <dsp:cNvPr id="0" name=""/>
        <dsp:cNvSpPr/>
      </dsp:nvSpPr>
      <dsp:spPr>
        <a:xfrm>
          <a:off x="2690409" y="-149078"/>
          <a:ext cx="2054993" cy="2054993"/>
        </a:xfrm>
        <a:prstGeom prst="circularArrow">
          <a:avLst>
            <a:gd name="adj1" fmla="val 4571"/>
            <a:gd name="adj2" fmla="val 582029"/>
            <a:gd name="adj3" fmla="val 19242461"/>
            <a:gd name="adj4" fmla="val 12575511"/>
            <a:gd name="adj5" fmla="val 5332"/>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A6344902-06E4-44C1-8A92-2471726E02EB}">
      <dsp:nvSpPr>
        <dsp:cNvPr id="0" name=""/>
        <dsp:cNvSpPr/>
      </dsp:nvSpPr>
      <dsp:spPr>
        <a:xfrm>
          <a:off x="2296907" y="421270"/>
          <a:ext cx="1232012" cy="48993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Trained Model</a:t>
          </a:r>
          <a:endParaRPr lang="en-IN" sz="1200" kern="1200" dirty="0"/>
        </a:p>
      </dsp:txBody>
      <dsp:txXfrm>
        <a:off x="2311257" y="435620"/>
        <a:ext cx="1203312" cy="461230"/>
      </dsp:txXfrm>
    </dsp:sp>
    <dsp:sp modelId="{1E6D0AE5-4639-4234-A58B-6CD15BC85E38}">
      <dsp:nvSpPr>
        <dsp:cNvPr id="0" name=""/>
        <dsp:cNvSpPr/>
      </dsp:nvSpPr>
      <dsp:spPr>
        <a:xfrm>
          <a:off x="3976193" y="666235"/>
          <a:ext cx="1386013" cy="1143171"/>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66725">
            <a:lnSpc>
              <a:spcPct val="90000"/>
            </a:lnSpc>
            <a:spcBef>
              <a:spcPct val="0"/>
            </a:spcBef>
            <a:spcAft>
              <a:spcPct val="15000"/>
            </a:spcAft>
            <a:buChar char="•"/>
          </a:pPr>
          <a:endParaRPr lang="en-IN" sz="1050" kern="1200" dirty="0"/>
        </a:p>
        <a:p>
          <a:pPr marL="57150" lvl="1" indent="-57150" algn="l" defTabSz="466725">
            <a:lnSpc>
              <a:spcPct val="90000"/>
            </a:lnSpc>
            <a:spcBef>
              <a:spcPct val="0"/>
            </a:spcBef>
            <a:spcAft>
              <a:spcPct val="15000"/>
            </a:spcAft>
            <a:buChar char="•"/>
          </a:pPr>
          <a:r>
            <a:rPr lang="en-US" sz="1050" kern="1200" dirty="0"/>
            <a:t>Check for minimum distance between infected person and unknown person</a:t>
          </a:r>
          <a:endParaRPr lang="en-IN" sz="1050" kern="1200" dirty="0"/>
        </a:p>
      </dsp:txBody>
      <dsp:txXfrm>
        <a:off x="4002501" y="692543"/>
        <a:ext cx="1333397" cy="845590"/>
      </dsp:txXfrm>
    </dsp:sp>
    <dsp:sp modelId="{7EA35A49-E86C-4343-BF7E-F4E093924524}">
      <dsp:nvSpPr>
        <dsp:cNvPr id="0" name=""/>
        <dsp:cNvSpPr/>
      </dsp:nvSpPr>
      <dsp:spPr>
        <a:xfrm>
          <a:off x="4695947" y="727557"/>
          <a:ext cx="1856356" cy="1856356"/>
        </a:xfrm>
        <a:prstGeom prst="leftCircularArrow">
          <a:avLst>
            <a:gd name="adj1" fmla="val 5060"/>
            <a:gd name="adj2" fmla="val 652175"/>
            <a:gd name="adj3" fmla="val 2472804"/>
            <a:gd name="adj4" fmla="val 9069607"/>
            <a:gd name="adj5" fmla="val 5903"/>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50F3F1B9-8939-42C9-8EFC-9344B7323E92}">
      <dsp:nvSpPr>
        <dsp:cNvPr id="0" name=""/>
        <dsp:cNvSpPr/>
      </dsp:nvSpPr>
      <dsp:spPr>
        <a:xfrm>
          <a:off x="4284196" y="1564441"/>
          <a:ext cx="1232012" cy="48993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Social Distance check</a:t>
          </a:r>
          <a:endParaRPr lang="en-IN" sz="1200" kern="1200" dirty="0"/>
        </a:p>
      </dsp:txBody>
      <dsp:txXfrm>
        <a:off x="4298546" y="1578791"/>
        <a:ext cx="1203312" cy="461230"/>
      </dsp:txXfrm>
    </dsp:sp>
    <dsp:sp modelId="{6954ACD2-5E69-4D97-8C6B-78B0493F69C8}">
      <dsp:nvSpPr>
        <dsp:cNvPr id="0" name=""/>
        <dsp:cNvSpPr/>
      </dsp:nvSpPr>
      <dsp:spPr>
        <a:xfrm>
          <a:off x="5944633" y="685097"/>
          <a:ext cx="1386013" cy="1143171"/>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66725">
            <a:lnSpc>
              <a:spcPct val="90000"/>
            </a:lnSpc>
            <a:spcBef>
              <a:spcPct val="0"/>
            </a:spcBef>
            <a:spcAft>
              <a:spcPct val="15000"/>
            </a:spcAft>
            <a:buChar char="•"/>
          </a:pPr>
          <a:r>
            <a:rPr lang="en-US" sz="1050" kern="1200" dirty="0"/>
            <a:t>Save Images of all unknown person who came in close contact with infected person</a:t>
          </a:r>
          <a:endParaRPr lang="en-IN" sz="900" kern="1200" dirty="0"/>
        </a:p>
        <a:p>
          <a:pPr marL="57150" lvl="1" indent="-57150" algn="l" defTabSz="400050">
            <a:lnSpc>
              <a:spcPct val="90000"/>
            </a:lnSpc>
            <a:spcBef>
              <a:spcPct val="0"/>
            </a:spcBef>
            <a:spcAft>
              <a:spcPct val="15000"/>
            </a:spcAft>
            <a:buChar char="•"/>
          </a:pPr>
          <a:endParaRPr lang="en-IN" sz="900" kern="1200" dirty="0"/>
        </a:p>
      </dsp:txBody>
      <dsp:txXfrm>
        <a:off x="5970941" y="956371"/>
        <a:ext cx="1333397" cy="845590"/>
      </dsp:txXfrm>
    </dsp:sp>
    <dsp:sp modelId="{E81C0AAA-7F7B-472D-8AEC-B68733AC4847}">
      <dsp:nvSpPr>
        <dsp:cNvPr id="0" name=""/>
        <dsp:cNvSpPr/>
      </dsp:nvSpPr>
      <dsp:spPr>
        <a:xfrm>
          <a:off x="6671694" y="-153087"/>
          <a:ext cx="2033444" cy="2033444"/>
        </a:xfrm>
        <a:prstGeom prst="circularArrow">
          <a:avLst>
            <a:gd name="adj1" fmla="val 4619"/>
            <a:gd name="adj2" fmla="val 588899"/>
            <a:gd name="adj3" fmla="val 19194839"/>
            <a:gd name="adj4" fmla="val 12534759"/>
            <a:gd name="adj5" fmla="val 5389"/>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3CA38E23-DAB6-411A-B7DF-8EC110DA8527}">
      <dsp:nvSpPr>
        <dsp:cNvPr id="0" name=""/>
        <dsp:cNvSpPr/>
      </dsp:nvSpPr>
      <dsp:spPr>
        <a:xfrm>
          <a:off x="6271486" y="421270"/>
          <a:ext cx="1232012" cy="48993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Possible Infected People detected </a:t>
          </a:r>
          <a:endParaRPr lang="en-IN" sz="1200" kern="1200" dirty="0"/>
        </a:p>
      </dsp:txBody>
      <dsp:txXfrm>
        <a:off x="6285836" y="435620"/>
        <a:ext cx="1203312" cy="461230"/>
      </dsp:txXfrm>
    </dsp:sp>
    <dsp:sp modelId="{4D83CECB-B3BB-45AD-8B23-C24ABA6640E7}">
      <dsp:nvSpPr>
        <dsp:cNvPr id="0" name=""/>
        <dsp:cNvSpPr/>
      </dsp:nvSpPr>
      <dsp:spPr>
        <a:xfrm>
          <a:off x="7931922" y="647373"/>
          <a:ext cx="1386013" cy="1143171"/>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en-IN" sz="1100" kern="1200" dirty="0"/>
        </a:p>
        <a:p>
          <a:pPr marL="57150" lvl="1" indent="-57150" algn="l" defTabSz="488950">
            <a:lnSpc>
              <a:spcPct val="90000"/>
            </a:lnSpc>
            <a:spcBef>
              <a:spcPct val="0"/>
            </a:spcBef>
            <a:spcAft>
              <a:spcPct val="15000"/>
            </a:spcAft>
            <a:buChar char="•"/>
          </a:pPr>
          <a:r>
            <a:rPr lang="en-US" sz="1100" kern="1200" dirty="0"/>
            <a:t>Show images of all possible infected people with there last location</a:t>
          </a:r>
          <a:endParaRPr lang="en-IN" sz="1100" kern="1200" dirty="0"/>
        </a:p>
      </dsp:txBody>
      <dsp:txXfrm>
        <a:off x="7958230" y="673681"/>
        <a:ext cx="1333397" cy="845590"/>
      </dsp:txXfrm>
    </dsp:sp>
    <dsp:sp modelId="{BC00334F-B555-44AB-A40C-FD2C6386AC6C}">
      <dsp:nvSpPr>
        <dsp:cNvPr id="0" name=""/>
        <dsp:cNvSpPr/>
      </dsp:nvSpPr>
      <dsp:spPr>
        <a:xfrm>
          <a:off x="8258775" y="1564441"/>
          <a:ext cx="1232012" cy="48993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Last Location</a:t>
          </a:r>
          <a:endParaRPr lang="en-IN" sz="1200" kern="1200" dirty="0"/>
        </a:p>
      </dsp:txBody>
      <dsp:txXfrm>
        <a:off x="8273125" y="1578791"/>
        <a:ext cx="1203312" cy="4612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04F78-8B13-4EDF-8959-E38BF0818BC9}">
      <dsp:nvSpPr>
        <dsp:cNvPr id="0" name=""/>
        <dsp:cNvSpPr/>
      </dsp:nvSpPr>
      <dsp:spPr>
        <a:xfrm>
          <a:off x="1099403" y="525228"/>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CCTV footages from area continuously uploading to cloud</a:t>
          </a:r>
          <a:endParaRPr lang="en-IN" sz="1050" kern="1200" dirty="0"/>
        </a:p>
      </dsp:txBody>
      <dsp:txXfrm>
        <a:off x="1122629" y="548454"/>
        <a:ext cx="1177207" cy="746540"/>
      </dsp:txXfrm>
    </dsp:sp>
    <dsp:sp modelId="{F44F6649-9968-4B75-B0C5-1C7E649227B5}">
      <dsp:nvSpPr>
        <dsp:cNvPr id="0" name=""/>
        <dsp:cNvSpPr/>
      </dsp:nvSpPr>
      <dsp:spPr>
        <a:xfrm>
          <a:off x="1679700" y="391097"/>
          <a:ext cx="1904967" cy="1904967"/>
        </a:xfrm>
        <a:prstGeom prst="leftCircularArrow">
          <a:avLst>
            <a:gd name="adj1" fmla="val 6199"/>
            <a:gd name="adj2" fmla="val 822489"/>
            <a:gd name="adj3" fmla="val 2598000"/>
            <a:gd name="adj4" fmla="val 9024489"/>
            <a:gd name="adj5" fmla="val 7232"/>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E60C63ED-0250-46C7-B3F3-DBDB6A924E73}">
      <dsp:nvSpPr>
        <dsp:cNvPr id="0" name=""/>
        <dsp:cNvSpPr/>
      </dsp:nvSpPr>
      <dsp:spPr>
        <a:xfrm>
          <a:off x="1371327" y="1318221"/>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Real Time CCTV videos </a:t>
          </a:r>
          <a:endParaRPr lang="en-IN" sz="1200" kern="1200" dirty="0"/>
        </a:p>
      </dsp:txBody>
      <dsp:txXfrm>
        <a:off x="1383996" y="1330890"/>
        <a:ext cx="1062359" cy="407203"/>
      </dsp:txXfrm>
    </dsp:sp>
    <dsp:sp modelId="{FC92C12A-EF5C-45D7-8332-F1DB5EA3E84B}">
      <dsp:nvSpPr>
        <dsp:cNvPr id="0" name=""/>
        <dsp:cNvSpPr/>
      </dsp:nvSpPr>
      <dsp:spPr>
        <a:xfrm>
          <a:off x="3002487" y="525228"/>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Trained Model Continuously analyzing video using model.</a:t>
          </a:r>
          <a:endParaRPr lang="en-IN" sz="1050" kern="1200" dirty="0"/>
        </a:p>
      </dsp:txBody>
      <dsp:txXfrm>
        <a:off x="3025713" y="764725"/>
        <a:ext cx="1177207" cy="746540"/>
      </dsp:txXfrm>
    </dsp:sp>
    <dsp:sp modelId="{6696D176-7EFA-4FB4-B278-875E43AB043D}">
      <dsp:nvSpPr>
        <dsp:cNvPr id="0" name=""/>
        <dsp:cNvSpPr/>
      </dsp:nvSpPr>
      <dsp:spPr>
        <a:xfrm>
          <a:off x="3593385" y="-283387"/>
          <a:ext cx="2072191" cy="2072191"/>
        </a:xfrm>
        <a:prstGeom prst="circularArrow">
          <a:avLst>
            <a:gd name="adj1" fmla="val 5699"/>
            <a:gd name="adj2" fmla="val 746451"/>
            <a:gd name="adj3" fmla="val 19057520"/>
            <a:gd name="adj4" fmla="val 12554993"/>
            <a:gd name="adj5" fmla="val 6648"/>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48D6F80-0C7B-4042-9462-02BAAF048FFC}">
      <dsp:nvSpPr>
        <dsp:cNvPr id="0" name=""/>
        <dsp:cNvSpPr/>
      </dsp:nvSpPr>
      <dsp:spPr>
        <a:xfrm>
          <a:off x="3293256" y="308958"/>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Trained Model</a:t>
          </a:r>
          <a:endParaRPr lang="en-IN" sz="1300" kern="1200" dirty="0"/>
        </a:p>
      </dsp:txBody>
      <dsp:txXfrm>
        <a:off x="3305925" y="321627"/>
        <a:ext cx="1062359" cy="407203"/>
      </dsp:txXfrm>
    </dsp:sp>
    <dsp:sp modelId="{C5490ED3-3FA0-41DA-8B10-CC0EF289993D}">
      <dsp:nvSpPr>
        <dsp:cNvPr id="0" name=""/>
        <dsp:cNvSpPr/>
      </dsp:nvSpPr>
      <dsp:spPr>
        <a:xfrm>
          <a:off x="4933838" y="515802"/>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If person is recognized send the co-ordinates to </a:t>
          </a:r>
          <a:r>
            <a:rPr lang="en-US" sz="1050" kern="1200" dirty="0" err="1"/>
            <a:t>csrt</a:t>
          </a:r>
          <a:r>
            <a:rPr lang="en-US" sz="1050" kern="1200" dirty="0"/>
            <a:t> tracker </a:t>
          </a:r>
          <a:endParaRPr lang="en-IN" sz="1050" kern="1200" dirty="0"/>
        </a:p>
      </dsp:txBody>
      <dsp:txXfrm>
        <a:off x="4957064" y="539028"/>
        <a:ext cx="1177207" cy="746540"/>
      </dsp:txXfrm>
    </dsp:sp>
    <dsp:sp modelId="{D840BCA9-E3A4-459F-9062-8C5B1E2E19AF}">
      <dsp:nvSpPr>
        <dsp:cNvPr id="0" name=""/>
        <dsp:cNvSpPr/>
      </dsp:nvSpPr>
      <dsp:spPr>
        <a:xfrm>
          <a:off x="5522144" y="374910"/>
          <a:ext cx="1926638" cy="1926638"/>
        </a:xfrm>
        <a:prstGeom prst="leftCircularArrow">
          <a:avLst>
            <a:gd name="adj1" fmla="val 6129"/>
            <a:gd name="adj2" fmla="val 811771"/>
            <a:gd name="adj3" fmla="val 2587282"/>
            <a:gd name="adj4" fmla="val 9024489"/>
            <a:gd name="adj5" fmla="val 7151"/>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038F1A5-0069-4D15-A5E3-B6B5A42277E3}">
      <dsp:nvSpPr>
        <dsp:cNvPr id="0" name=""/>
        <dsp:cNvSpPr/>
      </dsp:nvSpPr>
      <dsp:spPr>
        <a:xfrm>
          <a:off x="5215185" y="1318221"/>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CSRT Tracker</a:t>
          </a:r>
          <a:endParaRPr lang="en-IN" sz="1200" kern="1200" dirty="0"/>
        </a:p>
      </dsp:txBody>
      <dsp:txXfrm>
        <a:off x="5227854" y="1330890"/>
        <a:ext cx="1062359" cy="407203"/>
      </dsp:txXfrm>
    </dsp:sp>
    <dsp:sp modelId="{AD336617-154A-419B-9D3D-B3ADCB2E74B0}">
      <dsp:nvSpPr>
        <dsp:cNvPr id="0" name=""/>
        <dsp:cNvSpPr/>
      </dsp:nvSpPr>
      <dsp:spPr>
        <a:xfrm>
          <a:off x="6865190" y="525228"/>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CSRT tracker starts tracking the person across multiple cameras</a:t>
          </a:r>
          <a:endParaRPr lang="en-IN" sz="1000" kern="1200" dirty="0"/>
        </a:p>
      </dsp:txBody>
      <dsp:txXfrm>
        <a:off x="6888416" y="764725"/>
        <a:ext cx="1177207" cy="746540"/>
      </dsp:txXfrm>
    </dsp:sp>
    <dsp:sp modelId="{52EF6D17-340D-458A-9C6D-F77E39895B90}">
      <dsp:nvSpPr>
        <dsp:cNvPr id="0" name=""/>
        <dsp:cNvSpPr/>
      </dsp:nvSpPr>
      <dsp:spPr>
        <a:xfrm>
          <a:off x="7428459" y="-272038"/>
          <a:ext cx="2083123" cy="2083123"/>
        </a:xfrm>
        <a:prstGeom prst="circularArrow">
          <a:avLst>
            <a:gd name="adj1" fmla="val 5669"/>
            <a:gd name="adj2" fmla="val 741968"/>
            <a:gd name="adj3" fmla="val 19123312"/>
            <a:gd name="adj4" fmla="val 12616301"/>
            <a:gd name="adj5" fmla="val 6613"/>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BCD100C-183F-4095-B151-4E39BBC3907A}">
      <dsp:nvSpPr>
        <dsp:cNvPr id="0" name=""/>
        <dsp:cNvSpPr/>
      </dsp:nvSpPr>
      <dsp:spPr>
        <a:xfrm>
          <a:off x="7137114" y="308958"/>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Tracking</a:t>
          </a:r>
          <a:endParaRPr lang="en-IN" sz="1400" kern="1200" dirty="0"/>
        </a:p>
      </dsp:txBody>
      <dsp:txXfrm>
        <a:off x="7149783" y="321627"/>
        <a:ext cx="1062359" cy="407203"/>
      </dsp:txXfrm>
    </dsp:sp>
    <dsp:sp modelId="{8709C134-7DB3-4D88-ABA6-84940E9B2DB2}">
      <dsp:nvSpPr>
        <dsp:cNvPr id="0" name=""/>
        <dsp:cNvSpPr/>
      </dsp:nvSpPr>
      <dsp:spPr>
        <a:xfrm>
          <a:off x="8787119" y="544081"/>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Updating last geographic location of person.</a:t>
          </a:r>
          <a:endParaRPr lang="en-IN" sz="1050" kern="1200" dirty="0"/>
        </a:p>
      </dsp:txBody>
      <dsp:txXfrm>
        <a:off x="8810345" y="567307"/>
        <a:ext cx="1177207" cy="746540"/>
      </dsp:txXfrm>
    </dsp:sp>
    <dsp:sp modelId="{F6E60759-90C2-4AE1-A5D4-F0D53D6D7D8B}">
      <dsp:nvSpPr>
        <dsp:cNvPr id="0" name=""/>
        <dsp:cNvSpPr/>
      </dsp:nvSpPr>
      <dsp:spPr>
        <a:xfrm>
          <a:off x="8993042" y="1318221"/>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Last location</a:t>
          </a:r>
          <a:endParaRPr lang="en-IN" sz="1400" kern="1200" dirty="0"/>
        </a:p>
      </dsp:txBody>
      <dsp:txXfrm>
        <a:off x="9005711" y="1330890"/>
        <a:ext cx="1062359" cy="4072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6AD4E-556A-4281-879A-92CA1C3068C1}">
      <dsp:nvSpPr>
        <dsp:cNvPr id="0" name=""/>
        <dsp:cNvSpPr/>
      </dsp:nvSpPr>
      <dsp:spPr>
        <a:xfrm>
          <a:off x="2077067" y="534655"/>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CCTV footages from area uploading to cloud</a:t>
          </a:r>
          <a:endParaRPr lang="en-IN" sz="1050" kern="1200" dirty="0"/>
        </a:p>
      </dsp:txBody>
      <dsp:txXfrm>
        <a:off x="2100293" y="557881"/>
        <a:ext cx="1177207" cy="746540"/>
      </dsp:txXfrm>
    </dsp:sp>
    <dsp:sp modelId="{03EEE944-53A3-43C6-844F-71E7BE4DC6B5}">
      <dsp:nvSpPr>
        <dsp:cNvPr id="0" name=""/>
        <dsp:cNvSpPr/>
      </dsp:nvSpPr>
      <dsp:spPr>
        <a:xfrm>
          <a:off x="2660640" y="382132"/>
          <a:ext cx="1929932" cy="1929932"/>
        </a:xfrm>
        <a:prstGeom prst="leftCircularArrow">
          <a:avLst>
            <a:gd name="adj1" fmla="val 6140"/>
            <a:gd name="adj2" fmla="val 813447"/>
            <a:gd name="adj3" fmla="val 2633505"/>
            <a:gd name="adj4" fmla="val 9069036"/>
            <a:gd name="adj5" fmla="val 7163"/>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076251A-BD9A-45C3-8B91-FE5A8B60615E}">
      <dsp:nvSpPr>
        <dsp:cNvPr id="0" name=""/>
        <dsp:cNvSpPr/>
      </dsp:nvSpPr>
      <dsp:spPr>
        <a:xfrm>
          <a:off x="2348992" y="1318221"/>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Real Time CCTV videos </a:t>
          </a:r>
          <a:endParaRPr lang="en-IN" sz="1200" kern="1200" dirty="0"/>
        </a:p>
      </dsp:txBody>
      <dsp:txXfrm>
        <a:off x="2361661" y="1330890"/>
        <a:ext cx="1062359" cy="407203"/>
      </dsp:txXfrm>
    </dsp:sp>
    <dsp:sp modelId="{2C4FD595-A332-401D-9512-2E754F5CBAC7}">
      <dsp:nvSpPr>
        <dsp:cNvPr id="0" name=""/>
        <dsp:cNvSpPr/>
      </dsp:nvSpPr>
      <dsp:spPr>
        <a:xfrm>
          <a:off x="4000961" y="544081"/>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Detecting people in the frame</a:t>
          </a:r>
          <a:endParaRPr lang="en-IN" sz="1050" kern="1200" dirty="0"/>
        </a:p>
      </dsp:txBody>
      <dsp:txXfrm>
        <a:off x="4024187" y="783578"/>
        <a:ext cx="1177207" cy="746540"/>
      </dsp:txXfrm>
    </dsp:sp>
    <dsp:sp modelId="{EC509579-728B-47CC-896D-71E201AFA65F}">
      <dsp:nvSpPr>
        <dsp:cNvPr id="0" name=""/>
        <dsp:cNvSpPr/>
      </dsp:nvSpPr>
      <dsp:spPr>
        <a:xfrm>
          <a:off x="4569053" y="-282419"/>
          <a:ext cx="2086148" cy="2086148"/>
        </a:xfrm>
        <a:prstGeom prst="circularArrow">
          <a:avLst>
            <a:gd name="adj1" fmla="val 5680"/>
            <a:gd name="adj2" fmla="val 743700"/>
            <a:gd name="adj3" fmla="val 19080789"/>
            <a:gd name="adj4" fmla="val 12575511"/>
            <a:gd name="adj5" fmla="val 6627"/>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356D51AA-6A00-4929-81A8-A3608A0895CA}">
      <dsp:nvSpPr>
        <dsp:cNvPr id="0" name=""/>
        <dsp:cNvSpPr/>
      </dsp:nvSpPr>
      <dsp:spPr>
        <a:xfrm>
          <a:off x="4272886" y="308958"/>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YOLO V2</a:t>
          </a:r>
          <a:endParaRPr lang="en-IN" sz="1300" kern="1200" dirty="0"/>
        </a:p>
      </dsp:txBody>
      <dsp:txXfrm>
        <a:off x="4285555" y="321627"/>
        <a:ext cx="1062359" cy="407203"/>
      </dsp:txXfrm>
    </dsp:sp>
    <dsp:sp modelId="{6AEAC2E5-38CB-4BCB-8129-0DC9D285C78F}">
      <dsp:nvSpPr>
        <dsp:cNvPr id="0" name=""/>
        <dsp:cNvSpPr/>
      </dsp:nvSpPr>
      <dsp:spPr>
        <a:xfrm>
          <a:off x="5924855" y="525228"/>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Using Euclidean distance check for social distancing</a:t>
          </a:r>
          <a:endParaRPr lang="en-IN" sz="1050" kern="1200" dirty="0"/>
        </a:p>
      </dsp:txBody>
      <dsp:txXfrm>
        <a:off x="5948081" y="548454"/>
        <a:ext cx="1177207" cy="746540"/>
      </dsp:txXfrm>
    </dsp:sp>
    <dsp:sp modelId="{3CB84C8F-AA2B-4067-9D57-4F9FBA0D4B2D}">
      <dsp:nvSpPr>
        <dsp:cNvPr id="0" name=""/>
        <dsp:cNvSpPr/>
      </dsp:nvSpPr>
      <dsp:spPr>
        <a:xfrm>
          <a:off x="6504558" y="388962"/>
          <a:ext cx="1908120" cy="1908120"/>
        </a:xfrm>
        <a:prstGeom prst="leftCircularArrow">
          <a:avLst>
            <a:gd name="adj1" fmla="val 6210"/>
            <a:gd name="adj2" fmla="val 824242"/>
            <a:gd name="adj3" fmla="val 2599753"/>
            <a:gd name="adj4" fmla="val 9024489"/>
            <a:gd name="adj5" fmla="val 7245"/>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B43FEE5B-4BC6-4B27-9B3A-0F20478C1E70}">
      <dsp:nvSpPr>
        <dsp:cNvPr id="0" name=""/>
        <dsp:cNvSpPr/>
      </dsp:nvSpPr>
      <dsp:spPr>
        <a:xfrm>
          <a:off x="6196779" y="1318221"/>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Social Distance</a:t>
          </a:r>
          <a:endParaRPr lang="en-IN" sz="1200" kern="1200" dirty="0"/>
        </a:p>
      </dsp:txBody>
      <dsp:txXfrm>
        <a:off x="6209448" y="1330890"/>
        <a:ext cx="1062359" cy="407203"/>
      </dsp:txXfrm>
    </dsp:sp>
    <dsp:sp modelId="{D38F69B3-58F7-460F-AEB4-85CF719A6DC1}">
      <dsp:nvSpPr>
        <dsp:cNvPr id="0" name=""/>
        <dsp:cNvSpPr/>
      </dsp:nvSpPr>
      <dsp:spPr>
        <a:xfrm>
          <a:off x="7829904" y="525228"/>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baseline="0" dirty="0"/>
            <a:t>Crowd is gathered and social distancing is not maintained generate an alert.</a:t>
          </a:r>
          <a:endParaRPr lang="en-IN" sz="1000" kern="1200" dirty="0"/>
        </a:p>
      </dsp:txBody>
      <dsp:txXfrm>
        <a:off x="7853130" y="764725"/>
        <a:ext cx="1177207" cy="746540"/>
      </dsp:txXfrm>
    </dsp:sp>
    <dsp:sp modelId="{0CFCFA92-EE2D-4EC8-B099-37C0803778EC}">
      <dsp:nvSpPr>
        <dsp:cNvPr id="0" name=""/>
        <dsp:cNvSpPr/>
      </dsp:nvSpPr>
      <dsp:spPr>
        <a:xfrm>
          <a:off x="8228546" y="331990"/>
          <a:ext cx="871952" cy="38647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Alert</a:t>
          </a:r>
          <a:endParaRPr lang="en-IN" sz="2200" kern="1200" dirty="0"/>
        </a:p>
      </dsp:txBody>
      <dsp:txXfrm>
        <a:off x="8239865" y="343309"/>
        <a:ext cx="849314" cy="3638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C9632-6CA3-4C29-AF7D-84E377E050BE}">
      <dsp:nvSpPr>
        <dsp:cNvPr id="0" name=""/>
        <dsp:cNvSpPr/>
      </dsp:nvSpPr>
      <dsp:spPr>
        <a:xfrm>
          <a:off x="467496" y="0"/>
          <a:ext cx="9033115" cy="564569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E774A5-63BE-4B0F-9CF7-B733335755A7}">
      <dsp:nvSpPr>
        <dsp:cNvPr id="0" name=""/>
        <dsp:cNvSpPr/>
      </dsp:nvSpPr>
      <dsp:spPr>
        <a:xfrm>
          <a:off x="1645685" y="4198140"/>
          <a:ext cx="207761" cy="2077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382A8B-AFDE-4BB7-B332-DC8740145109}">
      <dsp:nvSpPr>
        <dsp:cNvPr id="0" name=""/>
        <dsp:cNvSpPr/>
      </dsp:nvSpPr>
      <dsp:spPr>
        <a:xfrm>
          <a:off x="1686443" y="4302021"/>
          <a:ext cx="1670907" cy="1343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89"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1</a:t>
          </a:r>
          <a:r>
            <a:rPr lang="en-US" sz="1400" kern="1200" dirty="0">
              <a:latin typeface="Arial" panose="020B0604020202020204" pitchFamily="34" charset="0"/>
              <a:cs typeface="Arial" panose="020B0604020202020204" pitchFamily="34" charset="0"/>
            </a:rPr>
            <a:t>.</a:t>
          </a:r>
          <a:r>
            <a:rPr lang="en-US" sz="1400" b="1" kern="1200" dirty="0">
              <a:latin typeface="Arial" panose="020B0604020202020204" pitchFamily="34" charset="0"/>
              <a:cs typeface="Arial" panose="020B0604020202020204" pitchFamily="34" charset="0"/>
            </a:rPr>
            <a:t> Learning :</a:t>
          </a:r>
          <a:r>
            <a:rPr lang="en-US" sz="1400" kern="1200" dirty="0">
              <a:latin typeface="Arial" panose="020B0604020202020204" pitchFamily="34" charset="0"/>
              <a:cs typeface="Arial" panose="020B0604020202020204" pitchFamily="34" charset="0"/>
            </a:rPr>
            <a:t> Training our system with data present in specific hotspot areas having multiple CCTV cameras.</a:t>
          </a:r>
          <a:endParaRPr lang="en-IN" sz="1400" kern="1200" dirty="0">
            <a:latin typeface="Arial" panose="020B0604020202020204" pitchFamily="34" charset="0"/>
            <a:cs typeface="Arial" panose="020B0604020202020204" pitchFamily="34" charset="0"/>
          </a:endParaRPr>
        </a:p>
      </dsp:txBody>
      <dsp:txXfrm>
        <a:off x="1686443" y="4302021"/>
        <a:ext cx="1670907" cy="1343675"/>
      </dsp:txXfrm>
    </dsp:sp>
    <dsp:sp modelId="{96234251-1E4D-45EC-9CF4-13CED815A741}">
      <dsp:nvSpPr>
        <dsp:cNvPr id="0" name=""/>
        <dsp:cNvSpPr/>
      </dsp:nvSpPr>
      <dsp:spPr>
        <a:xfrm>
          <a:off x="3113566" y="2884951"/>
          <a:ext cx="361324" cy="3613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57CD97-6E85-49CE-85E7-53B6FA529B13}">
      <dsp:nvSpPr>
        <dsp:cNvPr id="0" name=""/>
        <dsp:cNvSpPr/>
      </dsp:nvSpPr>
      <dsp:spPr>
        <a:xfrm>
          <a:off x="3294228" y="3065613"/>
          <a:ext cx="1896954" cy="2580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458"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2</a:t>
          </a:r>
          <a:r>
            <a:rPr lang="en-US" sz="1400" kern="1200" dirty="0">
              <a:latin typeface="Arial" panose="020B0604020202020204" pitchFamily="34" charset="0"/>
              <a:cs typeface="Arial" panose="020B0604020202020204" pitchFamily="34" charset="0"/>
            </a:rPr>
            <a:t>.</a:t>
          </a:r>
          <a:r>
            <a:rPr lang="en-US" sz="1400" b="1" kern="1200" dirty="0">
              <a:latin typeface="Arial" panose="020B0604020202020204" pitchFamily="34" charset="0"/>
              <a:cs typeface="Arial" panose="020B0604020202020204" pitchFamily="34" charset="0"/>
            </a:rPr>
            <a:t> Initial Deployment</a:t>
          </a:r>
          <a:r>
            <a:rPr lang="en-US" sz="1400" kern="1200" dirty="0">
              <a:latin typeface="Arial" panose="020B0604020202020204" pitchFamily="34" charset="0"/>
              <a:cs typeface="Arial" panose="020B0604020202020204" pitchFamily="34" charset="0"/>
            </a:rPr>
            <a:t> : Deploy the system in other areas with CCTV, and improve the robustness of system.</a:t>
          </a:r>
          <a:endParaRPr lang="en-IN" sz="1400" kern="1200" dirty="0">
            <a:latin typeface="Arial" panose="020B0604020202020204" pitchFamily="34" charset="0"/>
            <a:cs typeface="Arial" panose="020B0604020202020204" pitchFamily="34" charset="0"/>
          </a:endParaRPr>
        </a:p>
      </dsp:txBody>
      <dsp:txXfrm>
        <a:off x="3294228" y="3065613"/>
        <a:ext cx="1896954" cy="2580083"/>
      </dsp:txXfrm>
    </dsp:sp>
    <dsp:sp modelId="{E752C809-8B74-41D7-B07B-EAB3E6AC4E24}">
      <dsp:nvSpPr>
        <dsp:cNvPr id="0" name=""/>
        <dsp:cNvSpPr/>
      </dsp:nvSpPr>
      <dsp:spPr>
        <a:xfrm>
          <a:off x="4987937" y="1917278"/>
          <a:ext cx="478755" cy="47875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BED3E9-C10A-4715-80D3-057B5E680162}">
      <dsp:nvSpPr>
        <dsp:cNvPr id="0" name=""/>
        <dsp:cNvSpPr/>
      </dsp:nvSpPr>
      <dsp:spPr>
        <a:xfrm>
          <a:off x="5198386" y="2156656"/>
          <a:ext cx="2144620" cy="348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682"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3</a:t>
          </a:r>
          <a:r>
            <a:rPr lang="en-US" sz="1400" kern="1200" dirty="0">
              <a:latin typeface="Arial" panose="020B0604020202020204" pitchFamily="34" charset="0"/>
              <a:cs typeface="Arial" panose="020B0604020202020204" pitchFamily="34" charset="0"/>
            </a:rPr>
            <a:t>. </a:t>
          </a:r>
          <a:r>
            <a:rPr lang="en-US" sz="1400" b="1" kern="1200" dirty="0">
              <a:latin typeface="Arial" panose="020B0604020202020204" pitchFamily="34" charset="0"/>
              <a:cs typeface="Arial" panose="020B0604020202020204" pitchFamily="34" charset="0"/>
            </a:rPr>
            <a:t>CCTV installation initial phase:</a:t>
          </a:r>
          <a:r>
            <a:rPr lang="en-US" sz="1400" kern="1200" dirty="0">
              <a:latin typeface="Arial" panose="020B0604020202020204" pitchFamily="34" charset="0"/>
              <a:cs typeface="Arial" panose="020B0604020202020204" pitchFamily="34" charset="0"/>
            </a:rPr>
            <a:t> Start Installing CCTV in places which are already hotspots or where cases are increasing very rapidly. Deploy the system and start searching for carriers in 4-5 days.</a:t>
          </a:r>
          <a:endParaRPr lang="en-IN" sz="1400" kern="1200" dirty="0">
            <a:latin typeface="Arial" panose="020B0604020202020204" pitchFamily="34" charset="0"/>
            <a:cs typeface="Arial" panose="020B0604020202020204" pitchFamily="34" charset="0"/>
          </a:endParaRPr>
        </a:p>
      </dsp:txBody>
      <dsp:txXfrm>
        <a:off x="5198386" y="2156656"/>
        <a:ext cx="2144620" cy="3489040"/>
      </dsp:txXfrm>
    </dsp:sp>
    <dsp:sp modelId="{F69B7003-FDC0-45C0-B70B-9AC5BB14EEDD}">
      <dsp:nvSpPr>
        <dsp:cNvPr id="0" name=""/>
        <dsp:cNvSpPr/>
      </dsp:nvSpPr>
      <dsp:spPr>
        <a:xfrm>
          <a:off x="7256659" y="1250838"/>
          <a:ext cx="641351" cy="6413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7DFA1C-23E6-48D3-AAF6-1C3653656C31}">
      <dsp:nvSpPr>
        <dsp:cNvPr id="0" name=""/>
        <dsp:cNvSpPr/>
      </dsp:nvSpPr>
      <dsp:spPr>
        <a:xfrm>
          <a:off x="7602676" y="1597732"/>
          <a:ext cx="1896954" cy="4047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839"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4</a:t>
          </a:r>
          <a:r>
            <a:rPr lang="en-US" sz="1400" kern="1200" dirty="0">
              <a:latin typeface="Arial" panose="020B0604020202020204" pitchFamily="34" charset="0"/>
              <a:cs typeface="Arial" panose="020B0604020202020204" pitchFamily="34" charset="0"/>
            </a:rPr>
            <a:t>.</a:t>
          </a:r>
          <a:r>
            <a:rPr lang="en-US" sz="1400" b="1" kern="1200" dirty="0">
              <a:latin typeface="Arial" panose="020B0604020202020204" pitchFamily="34" charset="0"/>
              <a:cs typeface="Arial" panose="020B0604020202020204" pitchFamily="34" charset="0"/>
            </a:rPr>
            <a:t> CCTV installation final phase:</a:t>
          </a:r>
          <a:r>
            <a:rPr lang="en-US" sz="1400" kern="1200" dirty="0">
              <a:latin typeface="Arial" panose="020B0604020202020204" pitchFamily="34" charset="0"/>
              <a:cs typeface="Arial" panose="020B0604020202020204" pitchFamily="34" charset="0"/>
            </a:rPr>
            <a:t> In Final phase Install CCTV and deploy the system in remaining places. </a:t>
          </a:r>
          <a:endParaRPr lang="en-IN" sz="1400" kern="1200" dirty="0">
            <a:latin typeface="Arial" panose="020B0604020202020204" pitchFamily="34" charset="0"/>
            <a:cs typeface="Arial" panose="020B0604020202020204" pitchFamily="34" charset="0"/>
          </a:endParaRPr>
        </a:p>
      </dsp:txBody>
      <dsp:txXfrm>
        <a:off x="7602676" y="1597732"/>
        <a:ext cx="1896954" cy="404796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pPr/>
              <a:t>2/26/2022</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pPr/>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pPr/>
              <a:t>2/26/2022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pPr/>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pPr/>
              <a:t>3</a:t>
            </a:fld>
            <a:endParaRPr lang="en-US" noProof="0" dirty="0"/>
          </a:p>
        </p:txBody>
      </p:sp>
    </p:spTree>
    <p:extLst>
      <p:ext uri="{BB962C8B-B14F-4D97-AF65-F5344CB8AC3E}">
        <p14:creationId xmlns:p14="http://schemas.microsoft.com/office/powerpoint/2010/main" val="4006247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pPr/>
              <a:t>4</a:t>
            </a:fld>
            <a:endParaRPr lang="en-US" noProof="0" dirty="0"/>
          </a:p>
        </p:txBody>
      </p:sp>
    </p:spTree>
    <p:extLst>
      <p:ext uri="{BB962C8B-B14F-4D97-AF65-F5344CB8AC3E}">
        <p14:creationId xmlns:p14="http://schemas.microsoft.com/office/powerpoint/2010/main" val="392685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pPr/>
              <a:t>5</a:t>
            </a:fld>
            <a:endParaRPr lang="en-US" noProof="0" dirty="0"/>
          </a:p>
        </p:txBody>
      </p:sp>
    </p:spTree>
    <p:extLst>
      <p:ext uri="{BB962C8B-B14F-4D97-AF65-F5344CB8AC3E}">
        <p14:creationId xmlns:p14="http://schemas.microsoft.com/office/powerpoint/2010/main" val="4103473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pPr/>
              <a:t>6</a:t>
            </a:fld>
            <a:endParaRPr lang="en-US" noProof="0" dirty="0"/>
          </a:p>
        </p:txBody>
      </p:sp>
    </p:spTree>
    <p:extLst>
      <p:ext uri="{BB962C8B-B14F-4D97-AF65-F5344CB8AC3E}">
        <p14:creationId xmlns:p14="http://schemas.microsoft.com/office/powerpoint/2010/main" val="206184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pPr/>
              <a:t>14</a:t>
            </a:fld>
            <a:endParaRPr lang="en-US" noProof="0" dirty="0"/>
          </a:p>
        </p:txBody>
      </p:sp>
    </p:spTree>
    <p:extLst>
      <p:ext uri="{BB962C8B-B14F-4D97-AF65-F5344CB8AC3E}">
        <p14:creationId xmlns:p14="http://schemas.microsoft.com/office/powerpoint/2010/main" val="384069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age">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ubtitle, Content, and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gital Produc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cstate="print"/>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1" cstate="print">
            <a:alphaModFix amt="21000"/>
            <a:extLst>
              <a:ext uri="{BEBA8EAE-BF5A-486C-A8C5-ECC9F3942E4B}">
                <a14:imgProps xmlns:a14="http://schemas.microsoft.com/office/drawing/2010/main">
                  <a14:imgLayer r:embed="rId32">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Box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b="0" noProof="0" dirty="0">
                <a:solidFill>
                  <a:schemeClr val="bg1">
                    <a:lumMod val="65000"/>
                  </a:schemeClr>
                </a:solidFill>
                <a:latin typeface="+mn-lt"/>
              </a:rPr>
              <a:t>NAME OR LOGO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microsoft.com/office/2007/relationships/hdphoto" Target="../media/hdphoto1.wdp"/><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36.svg"/><Relationship Id="rId2" Type="http://schemas.openxmlformats.org/officeDocument/2006/relationships/image" Target="../media/image1.png"/><Relationship Id="rId16"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26.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svg"/><Relationship Id="rId14"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1.wdp"/><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sv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microsoft.com/office/2007/relationships/hdphoto" Target="../media/hdphoto1.wdp"/><Relationship Id="rId9" Type="http://schemas.openxmlformats.org/officeDocument/2006/relationships/image" Target="../media/image12.png"/><Relationship Id="rId14" Type="http://schemas.openxmlformats.org/officeDocument/2006/relationships/image" Target="../media/image17.svg"/></Relationships>
</file>

<file path=ppt/slides/_rels/slide4.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png"/><Relationship Id="rId21" Type="http://schemas.openxmlformats.org/officeDocument/2006/relationships/image" Target="../media/image28.svg"/><Relationship Id="rId34" Type="http://schemas.openxmlformats.org/officeDocument/2006/relationships/image" Target="../media/image41.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12.png"/><Relationship Id="rId20" Type="http://schemas.openxmlformats.org/officeDocument/2006/relationships/image" Target="../media/image27.png"/><Relationship Id="rId29" Type="http://schemas.openxmlformats.org/officeDocument/2006/relationships/image" Target="../media/image36.svg"/><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22.png"/><Relationship Id="rId24" Type="http://schemas.openxmlformats.org/officeDocument/2006/relationships/image" Target="../media/image31.png"/><Relationship Id="rId32" Type="http://schemas.openxmlformats.org/officeDocument/2006/relationships/image" Target="../media/image39.svg"/><Relationship Id="rId5" Type="http://schemas.openxmlformats.org/officeDocument/2006/relationships/image" Target="../media/image8.png"/><Relationship Id="rId15" Type="http://schemas.openxmlformats.org/officeDocument/2006/relationships/image" Target="../media/image17.svg"/><Relationship Id="rId23" Type="http://schemas.openxmlformats.org/officeDocument/2006/relationships/image" Target="../media/image30.svg"/><Relationship Id="rId28" Type="http://schemas.openxmlformats.org/officeDocument/2006/relationships/image" Target="../media/image35.png"/><Relationship Id="rId10" Type="http://schemas.openxmlformats.org/officeDocument/2006/relationships/image" Target="../media/image13.svg"/><Relationship Id="rId19" Type="http://schemas.openxmlformats.org/officeDocument/2006/relationships/image" Target="../media/image26.svg"/><Relationship Id="rId31" Type="http://schemas.openxmlformats.org/officeDocument/2006/relationships/image" Target="../media/image38.png"/><Relationship Id="rId4" Type="http://schemas.microsoft.com/office/2007/relationships/hdphoto" Target="../media/hdphoto1.wdp"/><Relationship Id="rId9" Type="http://schemas.openxmlformats.org/officeDocument/2006/relationships/image" Target="../media/image21.png"/><Relationship Id="rId14" Type="http://schemas.openxmlformats.org/officeDocument/2006/relationships/image" Target="../media/image16.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svg"/><Relationship Id="rId8"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1.xml"/><Relationship Id="rId14"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microsoft.com/office/2007/relationships/hdphoto" Target="../media/hdphoto1.wdp"/><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9000"/>
            <a:lum/>
            <a:extLst>
              <a:ext uri="{BEBA8EAE-BF5A-486C-A8C5-ECC9F3942E4B}">
                <a14:imgProps xmlns:a14="http://schemas.microsoft.com/office/drawing/2010/main">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1</a:t>
            </a:fld>
            <a:endParaRPr lang="en-US" noProof="0" dirty="0"/>
          </a:p>
        </p:txBody>
      </p:sp>
      <p:sp>
        <p:nvSpPr>
          <p:cNvPr id="9" name="Rectangle 8"/>
          <p:cNvSpPr/>
          <p:nvPr/>
        </p:nvSpPr>
        <p:spPr>
          <a:xfrm>
            <a:off x="7254739" y="0"/>
            <a:ext cx="4937261" cy="1938992"/>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IN" sz="4000" b="1" cap="none" spc="0" dirty="0">
                <a:ln w="11430"/>
                <a:solidFill>
                  <a:schemeClr val="tx1">
                    <a:lumMod val="95000"/>
                    <a:lumOff val="5000"/>
                  </a:schemeClr>
                </a:solidFill>
                <a:effectLst>
                  <a:outerShdw blurRad="80000" dist="40000" dir="5040000" algn="tl">
                    <a:srgbClr val="000000">
                      <a:alpha val="30000"/>
                    </a:srgbClr>
                  </a:outerShdw>
                </a:effectLst>
                <a:latin typeface="Times New Roman" pitchFamily="18" charset="0"/>
                <a:cs typeface="Times New Roman" pitchFamily="18" charset="0"/>
              </a:rPr>
              <a:t>Surveillance and Monitoring System for COVID-19 </a:t>
            </a:r>
            <a:endParaRPr lang="en-IN" sz="4000" b="1" cap="none" spc="0" dirty="0">
              <a:ln w="11430"/>
              <a:solidFill>
                <a:schemeClr val="tx1">
                  <a:lumMod val="95000"/>
                  <a:lumOff val="5000"/>
                </a:schemeClr>
              </a:solidFill>
              <a:effectLst>
                <a:outerShdw blurRad="80000" dist="40000" dir="5040000" algn="tl">
                  <a:srgbClr val="000000">
                    <a:alpha val="30000"/>
                  </a:srgbClr>
                </a:outerShdw>
              </a:effectLst>
            </a:endParaRPr>
          </a:p>
        </p:txBody>
      </p:sp>
      <p:sp>
        <p:nvSpPr>
          <p:cNvPr id="10" name="Rectangle 9"/>
          <p:cNvSpPr/>
          <p:nvPr/>
        </p:nvSpPr>
        <p:spPr>
          <a:xfrm>
            <a:off x="0" y="4595674"/>
            <a:ext cx="3793052" cy="1754326"/>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dirty="0">
                <a:ln w="11430"/>
                <a:effectLst>
                  <a:outerShdw blurRad="80000" dist="40000" dir="5040000" algn="tl">
                    <a:srgbClr val="000000">
                      <a:alpha val="30000"/>
                    </a:srgbClr>
                  </a:outerShdw>
                </a:effectLst>
                <a:latin typeface="Times New Roman" pitchFamily="18" charset="0"/>
                <a:cs typeface="Times New Roman" pitchFamily="18" charset="0"/>
              </a:rPr>
              <a:t>Corona Fighters</a:t>
            </a:r>
            <a:endParaRPr lang="en-IN" sz="5400" b="1" dirty="0">
              <a:ln w="11430"/>
              <a:effectLst>
                <a:outerShdw blurRad="80000" dist="40000" dir="5040000" algn="tl">
                  <a:srgbClr val="000000">
                    <a:alpha val="30000"/>
                  </a:srgbClr>
                </a:outerShdw>
              </a:effectLst>
            </a:endParaRPr>
          </a:p>
        </p:txBody>
      </p:sp>
      <p:sp>
        <p:nvSpPr>
          <p:cNvPr id="11" name="Rectangle 10"/>
          <p:cNvSpPr/>
          <p:nvPr/>
        </p:nvSpPr>
        <p:spPr>
          <a:xfrm>
            <a:off x="4042586" y="2776835"/>
            <a:ext cx="3903633" cy="1754326"/>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effectLst>
                  <a:outerShdw blurRad="80000" dist="40000" dir="5040000" algn="tl">
                    <a:srgbClr val="000000">
                      <a:alpha val="30000"/>
                    </a:srgbClr>
                  </a:outerShdw>
                </a:effectLst>
              </a:rPr>
              <a:t>Presented </a:t>
            </a:r>
          </a:p>
          <a:p>
            <a:pPr algn="ctr"/>
            <a:r>
              <a:rPr lang="en-US" sz="5400" b="1" dirty="0">
                <a:ln w="11430"/>
                <a:effectLst>
                  <a:outerShdw blurRad="80000" dist="40000" dir="5040000" algn="tl">
                    <a:srgbClr val="000000">
                      <a:alpha val="30000"/>
                    </a:srgbClr>
                  </a:outerShdw>
                </a:effectLst>
              </a:rPr>
              <a:t>By</a:t>
            </a:r>
            <a:endParaRPr lang="en-US" sz="5400" b="1" cap="none" spc="0" dirty="0">
              <a:ln w="11430"/>
              <a:effectLst>
                <a:outerShdw blurRad="80000" dist="40000" dir="5040000" algn="tl">
                  <a:srgbClr val="000000">
                    <a:alpha val="30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2000"/>
            <a:lum/>
            <a:extLst>
              <a:ext uri="{BEBA8EAE-BF5A-486C-A8C5-ECC9F3942E4B}">
                <a14:imgProps xmlns:a14="http://schemas.microsoft.com/office/drawing/2010/main">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D4C2-FABA-4618-9632-AAF17CC12A3E}"/>
              </a:ext>
            </a:extLst>
          </p:cNvPr>
          <p:cNvSpPr>
            <a:spLocks noGrp="1"/>
          </p:cNvSpPr>
          <p:nvPr>
            <p:ph type="title"/>
          </p:nvPr>
        </p:nvSpPr>
        <p:spPr>
          <a:xfrm>
            <a:off x="239094" y="206202"/>
            <a:ext cx="11340000" cy="432000"/>
          </a:xfrm>
        </p:spPr>
        <p:txBody>
          <a:bodyPr/>
          <a:lstStyle/>
          <a:p>
            <a:r>
              <a:rPr lang="en-US" dirty="0"/>
              <a:t>Real World Deployment Model</a:t>
            </a:r>
            <a:endParaRPr lang="en-IN" dirty="0"/>
          </a:p>
        </p:txBody>
      </p:sp>
      <p:sp>
        <p:nvSpPr>
          <p:cNvPr id="3" name="Slide Number Placeholder 2">
            <a:extLst>
              <a:ext uri="{FF2B5EF4-FFF2-40B4-BE49-F238E27FC236}">
                <a16:creationId xmlns:a16="http://schemas.microsoft.com/office/drawing/2014/main" id="{E1D1218C-6580-4BB2-98CE-80F5A9285A3A}"/>
              </a:ext>
            </a:extLst>
          </p:cNvPr>
          <p:cNvSpPr>
            <a:spLocks noGrp="1"/>
          </p:cNvSpPr>
          <p:nvPr>
            <p:ph type="sldNum" sz="quarter" idx="11"/>
          </p:nvPr>
        </p:nvSpPr>
        <p:spPr/>
        <p:txBody>
          <a:bodyPr/>
          <a:lstStyle/>
          <a:p>
            <a:fld id="{4B73C415-D670-4716-A5EC-CC4D52CA2BAC}" type="slidenum">
              <a:rPr lang="en-US" noProof="0" smtClean="0"/>
              <a:pPr/>
              <a:t>10</a:t>
            </a:fld>
            <a:endParaRPr lang="en-US" noProof="0" dirty="0"/>
          </a:p>
        </p:txBody>
      </p:sp>
      <p:sp>
        <p:nvSpPr>
          <p:cNvPr id="4" name="Text Placeholder 3">
            <a:extLst>
              <a:ext uri="{FF2B5EF4-FFF2-40B4-BE49-F238E27FC236}">
                <a16:creationId xmlns:a16="http://schemas.microsoft.com/office/drawing/2014/main" id="{4C13CD66-191F-4DAB-96CA-4F5BD5F56076}"/>
              </a:ext>
            </a:extLst>
          </p:cNvPr>
          <p:cNvSpPr>
            <a:spLocks noGrp="1"/>
          </p:cNvSpPr>
          <p:nvPr>
            <p:ph type="body" sz="quarter" idx="32"/>
          </p:nvPr>
        </p:nvSpPr>
        <p:spPr>
          <a:xfrm>
            <a:off x="528573" y="728825"/>
            <a:ext cx="11339513" cy="360000"/>
          </a:xfrm>
        </p:spPr>
        <p:txBody>
          <a:bodyPr/>
          <a:lstStyle/>
          <a:p>
            <a:pPr algn="ctr"/>
            <a:r>
              <a:rPr lang="en-US" u="sng" dirty="0"/>
              <a:t>SMART SURVELLIENCE SYSTEM</a:t>
            </a:r>
            <a:endParaRPr lang="en-IN" u="sng" dirty="0"/>
          </a:p>
        </p:txBody>
      </p:sp>
      <p:pic>
        <p:nvPicPr>
          <p:cNvPr id="24" name="Graphic 23" descr="Security camera">
            <a:extLst>
              <a:ext uri="{FF2B5EF4-FFF2-40B4-BE49-F238E27FC236}">
                <a16:creationId xmlns:a16="http://schemas.microsoft.com/office/drawing/2014/main" id="{E74CCB69-6BAE-43E1-9B65-63EDAD19295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43439" y="1196507"/>
            <a:ext cx="681064" cy="1007830"/>
          </a:xfrm>
          <a:prstGeom prst="rect">
            <a:avLst/>
          </a:prstGeom>
        </p:spPr>
      </p:pic>
      <p:pic>
        <p:nvPicPr>
          <p:cNvPr id="25" name="Graphic 24" descr="Security camera">
            <a:extLst>
              <a:ext uri="{FF2B5EF4-FFF2-40B4-BE49-F238E27FC236}">
                <a16:creationId xmlns:a16="http://schemas.microsoft.com/office/drawing/2014/main" id="{1D90252A-2E6F-47AE-AA74-8DC542E1B84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43765" y="2338325"/>
            <a:ext cx="562863" cy="832917"/>
          </a:xfrm>
          <a:prstGeom prst="rect">
            <a:avLst/>
          </a:prstGeom>
        </p:spPr>
      </p:pic>
      <p:pic>
        <p:nvPicPr>
          <p:cNvPr id="26" name="Graphic 25" descr="Security camera">
            <a:extLst>
              <a:ext uri="{FF2B5EF4-FFF2-40B4-BE49-F238E27FC236}">
                <a16:creationId xmlns:a16="http://schemas.microsoft.com/office/drawing/2014/main" id="{A80AA5B9-ADE0-4CA4-8AD1-25D069DD155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99936" y="3482340"/>
            <a:ext cx="619149" cy="916209"/>
          </a:xfrm>
          <a:prstGeom prst="rect">
            <a:avLst/>
          </a:prstGeom>
        </p:spPr>
      </p:pic>
      <p:pic>
        <p:nvPicPr>
          <p:cNvPr id="29" name="Graphic 28" descr="Syncing cloud">
            <a:extLst>
              <a:ext uri="{FF2B5EF4-FFF2-40B4-BE49-F238E27FC236}">
                <a16:creationId xmlns:a16="http://schemas.microsoft.com/office/drawing/2014/main" id="{8D9E12A4-F04D-4284-AFEA-E3BDE442311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75816" y="2090557"/>
            <a:ext cx="1270468" cy="1239898"/>
          </a:xfrm>
          <a:prstGeom prst="rect">
            <a:avLst/>
          </a:prstGeom>
        </p:spPr>
      </p:pic>
      <p:pic>
        <p:nvPicPr>
          <p:cNvPr id="31" name="Graphic 30" descr="Syncing cloud">
            <a:extLst>
              <a:ext uri="{FF2B5EF4-FFF2-40B4-BE49-F238E27FC236}">
                <a16:creationId xmlns:a16="http://schemas.microsoft.com/office/drawing/2014/main" id="{D1206CD2-9DF9-44CA-8181-44F081030CD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1129" y="1132655"/>
            <a:ext cx="914400" cy="914400"/>
          </a:xfrm>
          <a:prstGeom prst="rect">
            <a:avLst/>
          </a:prstGeom>
        </p:spPr>
      </p:pic>
      <p:pic>
        <p:nvPicPr>
          <p:cNvPr id="32" name="Graphic 31" descr="Syncing cloud">
            <a:extLst>
              <a:ext uri="{FF2B5EF4-FFF2-40B4-BE49-F238E27FC236}">
                <a16:creationId xmlns:a16="http://schemas.microsoft.com/office/drawing/2014/main" id="{45F8C509-F686-4781-AD7E-65F3D0EFF6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7551" y="2402632"/>
            <a:ext cx="914400" cy="914400"/>
          </a:xfrm>
          <a:prstGeom prst="rect">
            <a:avLst/>
          </a:prstGeom>
        </p:spPr>
      </p:pic>
      <p:pic>
        <p:nvPicPr>
          <p:cNvPr id="33" name="Graphic 32" descr="Syncing cloud">
            <a:extLst>
              <a:ext uri="{FF2B5EF4-FFF2-40B4-BE49-F238E27FC236}">
                <a16:creationId xmlns:a16="http://schemas.microsoft.com/office/drawing/2014/main" id="{0C21EA6F-8DD0-42B3-95CB-E9A58FCE44B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24481" y="3591475"/>
            <a:ext cx="914400" cy="914400"/>
          </a:xfrm>
          <a:prstGeom prst="rect">
            <a:avLst/>
          </a:prstGeom>
        </p:spPr>
      </p:pic>
      <p:pic>
        <p:nvPicPr>
          <p:cNvPr id="35" name="Graphic 34" descr="Police">
            <a:extLst>
              <a:ext uri="{FF2B5EF4-FFF2-40B4-BE49-F238E27FC236}">
                <a16:creationId xmlns:a16="http://schemas.microsoft.com/office/drawing/2014/main" id="{54FED24A-85AB-4905-8815-8FFF00CFB6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61689" y="2404669"/>
            <a:ext cx="914400" cy="914400"/>
          </a:xfrm>
          <a:prstGeom prst="rect">
            <a:avLst/>
          </a:prstGeom>
        </p:spPr>
      </p:pic>
      <p:sp>
        <p:nvSpPr>
          <p:cNvPr id="36" name="TextBox 35">
            <a:extLst>
              <a:ext uri="{FF2B5EF4-FFF2-40B4-BE49-F238E27FC236}">
                <a16:creationId xmlns:a16="http://schemas.microsoft.com/office/drawing/2014/main" id="{EFAF2B5E-E677-4A1C-9D15-F03EB3D3E330}"/>
              </a:ext>
            </a:extLst>
          </p:cNvPr>
          <p:cNvSpPr txBox="1"/>
          <p:nvPr/>
        </p:nvSpPr>
        <p:spPr>
          <a:xfrm flipH="1">
            <a:off x="194543" y="4336993"/>
            <a:ext cx="2118160" cy="646331"/>
          </a:xfrm>
          <a:prstGeom prst="rect">
            <a:avLst/>
          </a:prstGeom>
          <a:noFill/>
        </p:spPr>
        <p:txBody>
          <a:bodyPr wrap="square" rtlCol="0">
            <a:spAutoFit/>
          </a:bodyPr>
          <a:lstStyle/>
          <a:p>
            <a:r>
              <a:rPr lang="en-US" dirty="0"/>
              <a:t>CCTV/IP  CAMERAS</a:t>
            </a:r>
            <a:endParaRPr lang="en-IN" dirty="0"/>
          </a:p>
        </p:txBody>
      </p:sp>
      <p:sp>
        <p:nvSpPr>
          <p:cNvPr id="38" name="TextBox 37">
            <a:extLst>
              <a:ext uri="{FF2B5EF4-FFF2-40B4-BE49-F238E27FC236}">
                <a16:creationId xmlns:a16="http://schemas.microsoft.com/office/drawing/2014/main" id="{E63C5E28-6A83-4C2D-806F-609B2C22690C}"/>
              </a:ext>
            </a:extLst>
          </p:cNvPr>
          <p:cNvSpPr txBox="1"/>
          <p:nvPr/>
        </p:nvSpPr>
        <p:spPr>
          <a:xfrm flipH="1">
            <a:off x="3309810" y="3222211"/>
            <a:ext cx="2118160" cy="646331"/>
          </a:xfrm>
          <a:prstGeom prst="rect">
            <a:avLst/>
          </a:prstGeom>
          <a:noFill/>
        </p:spPr>
        <p:txBody>
          <a:bodyPr wrap="square" rtlCol="0">
            <a:spAutoFit/>
          </a:bodyPr>
          <a:lstStyle/>
          <a:p>
            <a:r>
              <a:rPr lang="en-US" dirty="0"/>
              <a:t>Master AI Micro server</a:t>
            </a:r>
            <a:endParaRPr lang="en-IN" dirty="0"/>
          </a:p>
        </p:txBody>
      </p:sp>
      <p:sp>
        <p:nvSpPr>
          <p:cNvPr id="39" name="TextBox 38">
            <a:extLst>
              <a:ext uri="{FF2B5EF4-FFF2-40B4-BE49-F238E27FC236}">
                <a16:creationId xmlns:a16="http://schemas.microsoft.com/office/drawing/2014/main" id="{E71AB0EB-3D67-403F-9734-B728043CAEDC}"/>
              </a:ext>
            </a:extLst>
          </p:cNvPr>
          <p:cNvSpPr txBox="1"/>
          <p:nvPr/>
        </p:nvSpPr>
        <p:spPr>
          <a:xfrm flipH="1">
            <a:off x="5574327" y="1902094"/>
            <a:ext cx="1879600" cy="523220"/>
          </a:xfrm>
          <a:prstGeom prst="rect">
            <a:avLst/>
          </a:prstGeom>
          <a:noFill/>
        </p:spPr>
        <p:txBody>
          <a:bodyPr wrap="square" rtlCol="0">
            <a:spAutoFit/>
          </a:bodyPr>
          <a:lstStyle/>
          <a:p>
            <a:r>
              <a:rPr lang="en-US" sz="1400" dirty="0"/>
              <a:t>Infected People tracing micro server </a:t>
            </a:r>
            <a:endParaRPr lang="en-IN" sz="1400" dirty="0"/>
          </a:p>
        </p:txBody>
      </p:sp>
      <p:sp>
        <p:nvSpPr>
          <p:cNvPr id="40" name="TextBox 39">
            <a:extLst>
              <a:ext uri="{FF2B5EF4-FFF2-40B4-BE49-F238E27FC236}">
                <a16:creationId xmlns:a16="http://schemas.microsoft.com/office/drawing/2014/main" id="{9D4A0796-02B5-4C13-9636-4861239661EF}"/>
              </a:ext>
            </a:extLst>
          </p:cNvPr>
          <p:cNvSpPr txBox="1"/>
          <p:nvPr/>
        </p:nvSpPr>
        <p:spPr>
          <a:xfrm flipH="1">
            <a:off x="5525137" y="3136789"/>
            <a:ext cx="2118160" cy="523220"/>
          </a:xfrm>
          <a:prstGeom prst="rect">
            <a:avLst/>
          </a:prstGeom>
          <a:noFill/>
        </p:spPr>
        <p:txBody>
          <a:bodyPr wrap="square" rtlCol="0">
            <a:spAutoFit/>
          </a:bodyPr>
          <a:lstStyle/>
          <a:p>
            <a:r>
              <a:rPr lang="en-US" sz="1400" dirty="0"/>
              <a:t>Person monitoring micro server</a:t>
            </a:r>
            <a:endParaRPr lang="en-IN" sz="1400" dirty="0"/>
          </a:p>
        </p:txBody>
      </p:sp>
      <p:sp>
        <p:nvSpPr>
          <p:cNvPr id="41" name="TextBox 40">
            <a:extLst>
              <a:ext uri="{FF2B5EF4-FFF2-40B4-BE49-F238E27FC236}">
                <a16:creationId xmlns:a16="http://schemas.microsoft.com/office/drawing/2014/main" id="{15D29648-6AD0-40D5-9A26-94CACA0AC552}"/>
              </a:ext>
            </a:extLst>
          </p:cNvPr>
          <p:cNvSpPr txBox="1"/>
          <p:nvPr/>
        </p:nvSpPr>
        <p:spPr>
          <a:xfrm flipH="1">
            <a:off x="5574327" y="4398549"/>
            <a:ext cx="2118160" cy="523220"/>
          </a:xfrm>
          <a:prstGeom prst="rect">
            <a:avLst/>
          </a:prstGeom>
          <a:noFill/>
        </p:spPr>
        <p:txBody>
          <a:bodyPr wrap="square" rtlCol="0">
            <a:spAutoFit/>
          </a:bodyPr>
          <a:lstStyle/>
          <a:p>
            <a:r>
              <a:rPr lang="en-US" sz="1400" dirty="0"/>
              <a:t>People counting micro server</a:t>
            </a:r>
            <a:endParaRPr lang="en-IN" sz="1400" dirty="0"/>
          </a:p>
        </p:txBody>
      </p:sp>
      <p:cxnSp>
        <p:nvCxnSpPr>
          <p:cNvPr id="43" name="Connector: Curved 42">
            <a:extLst>
              <a:ext uri="{FF2B5EF4-FFF2-40B4-BE49-F238E27FC236}">
                <a16:creationId xmlns:a16="http://schemas.microsoft.com/office/drawing/2014/main" id="{2197019F-81BB-40CE-8828-D942584935F3}"/>
              </a:ext>
            </a:extLst>
          </p:cNvPr>
          <p:cNvCxnSpPr>
            <a:cxnSpLocks/>
          </p:cNvCxnSpPr>
          <p:nvPr/>
        </p:nvCxnSpPr>
        <p:spPr>
          <a:xfrm flipV="1">
            <a:off x="4697714" y="1823365"/>
            <a:ext cx="848605" cy="5886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69C11F81-9CD2-4B7F-A151-E9B99948AD04}"/>
              </a:ext>
            </a:extLst>
          </p:cNvPr>
          <p:cNvCxnSpPr>
            <a:cxnSpLocks/>
          </p:cNvCxnSpPr>
          <p:nvPr/>
        </p:nvCxnSpPr>
        <p:spPr>
          <a:xfrm>
            <a:off x="4648377" y="3118417"/>
            <a:ext cx="1014395" cy="8839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21D4DDFD-A30D-447B-9B8D-323AB5806958}"/>
              </a:ext>
            </a:extLst>
          </p:cNvPr>
          <p:cNvCxnSpPr>
            <a:cxnSpLocks/>
          </p:cNvCxnSpPr>
          <p:nvPr/>
        </p:nvCxnSpPr>
        <p:spPr>
          <a:xfrm>
            <a:off x="4752785" y="2950140"/>
            <a:ext cx="988344" cy="2142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Wireless router">
            <a:extLst>
              <a:ext uri="{FF2B5EF4-FFF2-40B4-BE49-F238E27FC236}">
                <a16:creationId xmlns:a16="http://schemas.microsoft.com/office/drawing/2014/main" id="{8C7BCC5B-89C8-4AD3-9298-72880B55BB14}"/>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90186" y="2033110"/>
            <a:ext cx="1000760" cy="1000760"/>
          </a:xfrm>
          <a:prstGeom prst="rect">
            <a:avLst/>
          </a:prstGeom>
        </p:spPr>
      </p:pic>
      <p:pic>
        <p:nvPicPr>
          <p:cNvPr id="56" name="Graphic 55" descr="Ethernet">
            <a:extLst>
              <a:ext uri="{FF2B5EF4-FFF2-40B4-BE49-F238E27FC236}">
                <a16:creationId xmlns:a16="http://schemas.microsoft.com/office/drawing/2014/main" id="{6818012B-58EC-4C99-B3B3-CE3E2C8DCEE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9174" y="2490201"/>
            <a:ext cx="787467" cy="516155"/>
          </a:xfrm>
          <a:prstGeom prst="rect">
            <a:avLst/>
          </a:prstGeom>
        </p:spPr>
      </p:pic>
      <p:pic>
        <p:nvPicPr>
          <p:cNvPr id="58" name="Graphic 57" descr="Ethernet">
            <a:extLst>
              <a:ext uri="{FF2B5EF4-FFF2-40B4-BE49-F238E27FC236}">
                <a16:creationId xmlns:a16="http://schemas.microsoft.com/office/drawing/2014/main" id="{C8578D26-C1BA-40BC-B610-8CE9E81FF7FF}"/>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97525" y="2517715"/>
            <a:ext cx="787467" cy="516155"/>
          </a:xfrm>
          <a:prstGeom prst="rect">
            <a:avLst/>
          </a:prstGeom>
        </p:spPr>
      </p:pic>
      <p:pic>
        <p:nvPicPr>
          <p:cNvPr id="60" name="Graphic 59" descr="Arrow Slight curve">
            <a:extLst>
              <a:ext uri="{FF2B5EF4-FFF2-40B4-BE49-F238E27FC236}">
                <a16:creationId xmlns:a16="http://schemas.microsoft.com/office/drawing/2014/main" id="{0ECEA40C-835B-402C-9F58-D5767D839D42}"/>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49719" y="2490201"/>
            <a:ext cx="914400" cy="914400"/>
          </a:xfrm>
          <a:prstGeom prst="rect">
            <a:avLst/>
          </a:prstGeom>
        </p:spPr>
      </p:pic>
      <p:pic>
        <p:nvPicPr>
          <p:cNvPr id="61" name="Graphic 60" descr="Arrow Slight curve">
            <a:extLst>
              <a:ext uri="{FF2B5EF4-FFF2-40B4-BE49-F238E27FC236}">
                <a16:creationId xmlns:a16="http://schemas.microsoft.com/office/drawing/2014/main" id="{A6C81C3A-5F5B-43BB-AA2D-EC24AAC8A74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20822096">
            <a:off x="7570327" y="3557221"/>
            <a:ext cx="914400" cy="914400"/>
          </a:xfrm>
          <a:prstGeom prst="rect">
            <a:avLst/>
          </a:prstGeom>
        </p:spPr>
      </p:pic>
      <p:pic>
        <p:nvPicPr>
          <p:cNvPr id="62" name="Graphic 61" descr="Arrow Slight curve">
            <a:extLst>
              <a:ext uri="{FF2B5EF4-FFF2-40B4-BE49-F238E27FC236}">
                <a16:creationId xmlns:a16="http://schemas.microsoft.com/office/drawing/2014/main" id="{B0C62E77-EE97-4307-BB13-1641B1159B88}"/>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833750">
            <a:off x="7150372" y="1501220"/>
            <a:ext cx="914400" cy="914400"/>
          </a:xfrm>
          <a:prstGeom prst="rect">
            <a:avLst/>
          </a:prstGeom>
        </p:spPr>
      </p:pic>
      <p:pic>
        <p:nvPicPr>
          <p:cNvPr id="63" name="Graphic 62" descr="Ethernet">
            <a:extLst>
              <a:ext uri="{FF2B5EF4-FFF2-40B4-BE49-F238E27FC236}">
                <a16:creationId xmlns:a16="http://schemas.microsoft.com/office/drawing/2014/main" id="{DE652110-8FDF-4514-890C-148C49FB6A2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268356">
            <a:off x="929175" y="1675571"/>
            <a:ext cx="787467" cy="516155"/>
          </a:xfrm>
          <a:prstGeom prst="rect">
            <a:avLst/>
          </a:prstGeom>
        </p:spPr>
      </p:pic>
      <p:pic>
        <p:nvPicPr>
          <p:cNvPr id="64" name="Graphic 63" descr="Ethernet">
            <a:extLst>
              <a:ext uri="{FF2B5EF4-FFF2-40B4-BE49-F238E27FC236}">
                <a16:creationId xmlns:a16="http://schemas.microsoft.com/office/drawing/2014/main" id="{69AEABBE-22BF-4D72-AF7F-22EEBA19BEF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8864783">
            <a:off x="858172" y="3269140"/>
            <a:ext cx="954337" cy="516155"/>
          </a:xfrm>
          <a:prstGeom prst="rect">
            <a:avLst/>
          </a:prstGeom>
        </p:spPr>
      </p:pic>
      <p:sp>
        <p:nvSpPr>
          <p:cNvPr id="65" name="TextBox 64">
            <a:extLst>
              <a:ext uri="{FF2B5EF4-FFF2-40B4-BE49-F238E27FC236}">
                <a16:creationId xmlns:a16="http://schemas.microsoft.com/office/drawing/2014/main" id="{091E4AD3-3D59-4FE0-A058-230F495A40A0}"/>
              </a:ext>
            </a:extLst>
          </p:cNvPr>
          <p:cNvSpPr txBox="1"/>
          <p:nvPr/>
        </p:nvSpPr>
        <p:spPr>
          <a:xfrm>
            <a:off x="1756163" y="3005286"/>
            <a:ext cx="1423813" cy="954107"/>
          </a:xfrm>
          <a:prstGeom prst="rect">
            <a:avLst/>
          </a:prstGeom>
          <a:noFill/>
        </p:spPr>
        <p:txBody>
          <a:bodyPr wrap="square" rtlCol="0">
            <a:spAutoFit/>
          </a:bodyPr>
          <a:lstStyle/>
          <a:p>
            <a:r>
              <a:rPr lang="en-US" sz="1400" dirty="0"/>
              <a:t>Sending camera footage via wireless medium</a:t>
            </a:r>
            <a:endParaRPr lang="en-IN" sz="1400" dirty="0"/>
          </a:p>
        </p:txBody>
      </p:sp>
      <p:sp>
        <p:nvSpPr>
          <p:cNvPr id="66" name="TextBox 65">
            <a:extLst>
              <a:ext uri="{FF2B5EF4-FFF2-40B4-BE49-F238E27FC236}">
                <a16:creationId xmlns:a16="http://schemas.microsoft.com/office/drawing/2014/main" id="{FEF51CBC-D8AF-4A72-95FE-D74E605055BC}"/>
              </a:ext>
            </a:extLst>
          </p:cNvPr>
          <p:cNvSpPr txBox="1"/>
          <p:nvPr/>
        </p:nvSpPr>
        <p:spPr>
          <a:xfrm>
            <a:off x="7607572" y="4351113"/>
            <a:ext cx="1798319" cy="369332"/>
          </a:xfrm>
          <a:prstGeom prst="rect">
            <a:avLst/>
          </a:prstGeom>
          <a:noFill/>
        </p:spPr>
        <p:txBody>
          <a:bodyPr wrap="square" rtlCol="0">
            <a:spAutoFit/>
          </a:bodyPr>
          <a:lstStyle/>
          <a:p>
            <a:r>
              <a:rPr lang="en-US" dirty="0"/>
              <a:t>Real time alerts</a:t>
            </a:r>
            <a:endParaRPr lang="en-IN" dirty="0"/>
          </a:p>
        </p:txBody>
      </p:sp>
      <p:sp>
        <p:nvSpPr>
          <p:cNvPr id="67" name="TextBox 66">
            <a:extLst>
              <a:ext uri="{FF2B5EF4-FFF2-40B4-BE49-F238E27FC236}">
                <a16:creationId xmlns:a16="http://schemas.microsoft.com/office/drawing/2014/main" id="{45FD321D-5F01-4459-AA99-982019BD7D30}"/>
              </a:ext>
            </a:extLst>
          </p:cNvPr>
          <p:cNvSpPr txBox="1"/>
          <p:nvPr/>
        </p:nvSpPr>
        <p:spPr>
          <a:xfrm flipH="1">
            <a:off x="9292560" y="3402479"/>
            <a:ext cx="1143277" cy="646331"/>
          </a:xfrm>
          <a:prstGeom prst="rect">
            <a:avLst/>
          </a:prstGeom>
          <a:noFill/>
        </p:spPr>
        <p:txBody>
          <a:bodyPr wrap="square" rtlCol="0">
            <a:spAutoFit/>
          </a:bodyPr>
          <a:lstStyle/>
          <a:p>
            <a:r>
              <a:rPr lang="en-US" dirty="0"/>
              <a:t>Police station</a:t>
            </a:r>
            <a:endParaRPr lang="en-IN" dirty="0"/>
          </a:p>
        </p:txBody>
      </p:sp>
      <p:sp>
        <p:nvSpPr>
          <p:cNvPr id="7" name="TextBox 6">
            <a:extLst>
              <a:ext uri="{FF2B5EF4-FFF2-40B4-BE49-F238E27FC236}">
                <a16:creationId xmlns:a16="http://schemas.microsoft.com/office/drawing/2014/main" id="{CDFF7167-D4DD-49E3-9906-B9844710864A}"/>
              </a:ext>
            </a:extLst>
          </p:cNvPr>
          <p:cNvSpPr txBox="1"/>
          <p:nvPr/>
        </p:nvSpPr>
        <p:spPr>
          <a:xfrm>
            <a:off x="330200" y="5194988"/>
            <a:ext cx="11814724" cy="1477328"/>
          </a:xfrm>
          <a:prstGeom prst="rect">
            <a:avLst/>
          </a:prstGeom>
          <a:noFill/>
        </p:spPr>
        <p:txBody>
          <a:bodyPr wrap="square" rtlCol="0">
            <a:spAutoFit/>
          </a:bodyPr>
          <a:lstStyle/>
          <a:p>
            <a:pPr algn="just"/>
            <a:r>
              <a:rPr lang="en-US" dirty="0"/>
              <a:t>1. Existing CCTV cameras continuously uploading videos to cloud. At cloud AI detections on these videos is performed. If an alert is detected, it is pushed to the web platform provided to nearest police station.</a:t>
            </a:r>
          </a:p>
          <a:p>
            <a:pPr algn="just"/>
            <a:r>
              <a:rPr lang="en-US" dirty="0"/>
              <a:t>2. Through this web platform police can search all persons who came in contact with infected person. They can put a quarantine person on track, after which they will get real time alert on person’s location.</a:t>
            </a:r>
          </a:p>
          <a:p>
            <a:pPr algn="just"/>
            <a:endParaRPr lang="en-IN" dirty="0"/>
          </a:p>
        </p:txBody>
      </p:sp>
    </p:spTree>
    <p:extLst>
      <p:ext uri="{BB962C8B-B14F-4D97-AF65-F5344CB8AC3E}">
        <p14:creationId xmlns:p14="http://schemas.microsoft.com/office/powerpoint/2010/main" val="285388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2000"/>
            <a:lum/>
            <a:extLst>
              <a:ext uri="{BEBA8EAE-BF5A-486C-A8C5-ECC9F3942E4B}">
                <a14:imgProps xmlns:a14="http://schemas.microsoft.com/office/drawing/2010/main">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60B2C-ACA8-4CA1-95DD-C283B30C7D72}"/>
              </a:ext>
            </a:extLst>
          </p:cNvPr>
          <p:cNvSpPr>
            <a:spLocks noGrp="1"/>
          </p:cNvSpPr>
          <p:nvPr>
            <p:ph type="title"/>
          </p:nvPr>
        </p:nvSpPr>
        <p:spPr/>
        <p:txBody>
          <a:bodyPr/>
          <a:lstStyle/>
          <a:p>
            <a:r>
              <a:rPr lang="en-US" dirty="0"/>
              <a:t>What’s Next ?</a:t>
            </a:r>
            <a:endParaRPr lang="en-IN" dirty="0"/>
          </a:p>
        </p:txBody>
      </p:sp>
      <p:sp>
        <p:nvSpPr>
          <p:cNvPr id="3" name="Slide Number Placeholder 2">
            <a:extLst>
              <a:ext uri="{FF2B5EF4-FFF2-40B4-BE49-F238E27FC236}">
                <a16:creationId xmlns:a16="http://schemas.microsoft.com/office/drawing/2014/main" id="{EA879F9D-2ACA-482E-A445-ACF370D02E81}"/>
              </a:ext>
            </a:extLst>
          </p:cNvPr>
          <p:cNvSpPr>
            <a:spLocks noGrp="1"/>
          </p:cNvSpPr>
          <p:nvPr>
            <p:ph type="sldNum" sz="quarter" idx="11"/>
          </p:nvPr>
        </p:nvSpPr>
        <p:spPr/>
        <p:txBody>
          <a:bodyPr/>
          <a:lstStyle/>
          <a:p>
            <a:fld id="{4B73C415-D670-4716-A5EC-CC4D52CA2BAC}" type="slidenum">
              <a:rPr lang="en-US" noProof="0" smtClean="0"/>
              <a:pPr/>
              <a:t>11</a:t>
            </a:fld>
            <a:endParaRPr lang="en-US" noProof="0" dirty="0"/>
          </a:p>
        </p:txBody>
      </p:sp>
      <p:sp>
        <p:nvSpPr>
          <p:cNvPr id="4" name="Text Placeholder 3">
            <a:extLst>
              <a:ext uri="{FF2B5EF4-FFF2-40B4-BE49-F238E27FC236}">
                <a16:creationId xmlns:a16="http://schemas.microsoft.com/office/drawing/2014/main" id="{1179076F-878B-47F6-9232-AE1E67140F68}"/>
              </a:ext>
            </a:extLst>
          </p:cNvPr>
          <p:cNvSpPr>
            <a:spLocks noGrp="1"/>
          </p:cNvSpPr>
          <p:nvPr>
            <p:ph type="body" sz="quarter" idx="32"/>
          </p:nvPr>
        </p:nvSpPr>
        <p:spPr>
          <a:xfrm>
            <a:off x="431800" y="1007998"/>
            <a:ext cx="11340000" cy="5357365"/>
          </a:xfrm>
        </p:spPr>
        <p:txBody>
          <a:bodyPr/>
          <a:lstStyle/>
          <a:p>
            <a:pPr algn="just"/>
            <a:r>
              <a:rPr lang="en-US" b="1" dirty="0"/>
              <a:t>How to Scale the solution ?        </a:t>
            </a:r>
          </a:p>
          <a:p>
            <a:pPr algn="just"/>
            <a:r>
              <a:rPr lang="en-IN" dirty="0"/>
              <a:t>Outlook behind the classification</a:t>
            </a:r>
          </a:p>
          <a:p>
            <a:pPr algn="just"/>
            <a:r>
              <a:rPr lang="en-IN" sz="1600" dirty="0"/>
              <a:t>1. Effective utilisation of resources.</a:t>
            </a:r>
          </a:p>
          <a:p>
            <a:pPr algn="just"/>
            <a:r>
              <a:rPr lang="en-IN" sz="1600" dirty="0"/>
              <a:t>2. Ensure impact of solution at wider scale.</a:t>
            </a:r>
          </a:p>
        </p:txBody>
      </p:sp>
      <p:graphicFrame>
        <p:nvGraphicFramePr>
          <p:cNvPr id="15" name="Diagram 14">
            <a:extLst>
              <a:ext uri="{FF2B5EF4-FFF2-40B4-BE49-F238E27FC236}">
                <a16:creationId xmlns:a16="http://schemas.microsoft.com/office/drawing/2014/main" id="{CDBB2CDE-7070-47D8-A00C-69EF8FFB439D}"/>
              </a:ext>
            </a:extLst>
          </p:cNvPr>
          <p:cNvGraphicFramePr/>
          <p:nvPr>
            <p:extLst>
              <p:ext uri="{D42A27DB-BD31-4B8C-83A1-F6EECF244321}">
                <p14:modId xmlns:p14="http://schemas.microsoft.com/office/powerpoint/2010/main" val="2083857579"/>
              </p:ext>
            </p:extLst>
          </p:nvPr>
        </p:nvGraphicFramePr>
        <p:xfrm>
          <a:off x="1183897" y="766433"/>
          <a:ext cx="10544962" cy="56456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p:cNvSpPr/>
          <p:nvPr/>
        </p:nvSpPr>
        <p:spPr>
          <a:xfrm>
            <a:off x="6451600" y="279400"/>
            <a:ext cx="5346700" cy="461665"/>
          </a:xfrm>
          <a:prstGeom prst="rect">
            <a:avLst/>
          </a:prstGeom>
        </p:spPr>
        <p:txBody>
          <a:bodyPr wrap="square">
            <a:spAutoFit/>
          </a:bodyPr>
          <a:lstStyle/>
          <a:p>
            <a:r>
              <a:rPr lang="en-IN" sz="2400" dirty="0"/>
              <a:t>Path to Scale our Solution – 4 Stages</a:t>
            </a:r>
          </a:p>
        </p:txBody>
      </p:sp>
    </p:spTree>
    <p:extLst>
      <p:ext uri="{BB962C8B-B14F-4D97-AF65-F5344CB8AC3E}">
        <p14:creationId xmlns:p14="http://schemas.microsoft.com/office/powerpoint/2010/main" val="4207216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2000"/>
            <a:lum/>
            <a:extLst>
              <a:ext uri="{BEBA8EAE-BF5A-486C-A8C5-ECC9F3942E4B}">
                <a14:imgProps xmlns:a14="http://schemas.microsoft.com/office/drawing/2010/main">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60EB24-B436-45BE-80FF-CFB431E63FE3}"/>
              </a:ext>
            </a:extLst>
          </p:cNvPr>
          <p:cNvSpPr>
            <a:spLocks noGrp="1"/>
          </p:cNvSpPr>
          <p:nvPr>
            <p:ph type="sldNum" sz="quarter" idx="11"/>
          </p:nvPr>
        </p:nvSpPr>
        <p:spPr/>
        <p:txBody>
          <a:bodyPr/>
          <a:lstStyle/>
          <a:p>
            <a:fld id="{4B73C415-D670-4716-A5EC-CC4D52CA2BAC}" type="slidenum">
              <a:rPr lang="en-US" noProof="0" smtClean="0"/>
              <a:pPr/>
              <a:t>12</a:t>
            </a:fld>
            <a:endParaRPr lang="en-US" noProof="0" dirty="0"/>
          </a:p>
        </p:txBody>
      </p:sp>
      <p:sp>
        <p:nvSpPr>
          <p:cNvPr id="3" name="Title 1">
            <a:extLst>
              <a:ext uri="{FF2B5EF4-FFF2-40B4-BE49-F238E27FC236}">
                <a16:creationId xmlns:a16="http://schemas.microsoft.com/office/drawing/2014/main" id="{9AA514BE-B828-4760-B16F-05564D647697}"/>
              </a:ext>
            </a:extLst>
          </p:cNvPr>
          <p:cNvSpPr txBox="1">
            <a:spLocks/>
          </p:cNvSpPr>
          <p:nvPr/>
        </p:nvSpPr>
        <p:spPr>
          <a:xfrm>
            <a:off x="432000" y="432000"/>
            <a:ext cx="11340000" cy="432000"/>
          </a:xfrm>
          <a:prstGeom prst="rect">
            <a:avLst/>
          </a:prstGeom>
        </p:spPr>
        <p:txBody>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dirty="0"/>
              <a:t>What’s Next ?</a:t>
            </a:r>
            <a:endParaRPr lang="en-IN" dirty="0"/>
          </a:p>
        </p:txBody>
      </p:sp>
      <p:sp>
        <p:nvSpPr>
          <p:cNvPr id="4" name="Title 1">
            <a:extLst>
              <a:ext uri="{FF2B5EF4-FFF2-40B4-BE49-F238E27FC236}">
                <a16:creationId xmlns:a16="http://schemas.microsoft.com/office/drawing/2014/main" id="{C99B7226-6503-4045-BEDF-77EF73E9061E}"/>
              </a:ext>
            </a:extLst>
          </p:cNvPr>
          <p:cNvSpPr txBox="1">
            <a:spLocks/>
          </p:cNvSpPr>
          <p:nvPr/>
        </p:nvSpPr>
        <p:spPr>
          <a:xfrm>
            <a:off x="432000" y="1112907"/>
            <a:ext cx="11340000" cy="432000"/>
          </a:xfrm>
          <a:prstGeom prst="rect">
            <a:avLst/>
          </a:prstGeom>
        </p:spPr>
        <p:txBody>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2400" dirty="0">
                <a:latin typeface="+mn-lt"/>
                <a:cs typeface="Arial" panose="020B0604020202020204" pitchFamily="34" charset="0"/>
              </a:rPr>
              <a:t>Requirement of additional resources</a:t>
            </a:r>
            <a:endParaRPr lang="en-IN" sz="2400" dirty="0">
              <a:latin typeface="+mn-lt"/>
              <a:cs typeface="Arial" panose="020B0604020202020204" pitchFamily="34" charset="0"/>
            </a:endParaRPr>
          </a:p>
        </p:txBody>
      </p:sp>
      <p:graphicFrame>
        <p:nvGraphicFramePr>
          <p:cNvPr id="5" name="Table 5">
            <a:extLst>
              <a:ext uri="{FF2B5EF4-FFF2-40B4-BE49-F238E27FC236}">
                <a16:creationId xmlns:a16="http://schemas.microsoft.com/office/drawing/2014/main" id="{E2B8F3B0-6BC2-47AB-ADD4-F387FB148F2A}"/>
              </a:ext>
            </a:extLst>
          </p:cNvPr>
          <p:cNvGraphicFramePr>
            <a:graphicFrameLocks noGrp="1"/>
          </p:cNvGraphicFramePr>
          <p:nvPr>
            <p:extLst>
              <p:ext uri="{D42A27DB-BD31-4B8C-83A1-F6EECF244321}">
                <p14:modId xmlns:p14="http://schemas.microsoft.com/office/powerpoint/2010/main" val="2053504158"/>
              </p:ext>
            </p:extLst>
          </p:nvPr>
        </p:nvGraphicFramePr>
        <p:xfrm>
          <a:off x="431999" y="1667622"/>
          <a:ext cx="11111250" cy="2518485"/>
        </p:xfrm>
        <a:graphic>
          <a:graphicData uri="http://schemas.openxmlformats.org/drawingml/2006/table">
            <a:tbl>
              <a:tblPr firstRow="1" bandRow="1">
                <a:tableStyleId>{0660B408-B3CF-4A94-85FC-2B1E0A45F4A2}</a:tableStyleId>
              </a:tblPr>
              <a:tblGrid>
                <a:gridCol w="3376944">
                  <a:extLst>
                    <a:ext uri="{9D8B030D-6E8A-4147-A177-3AD203B41FA5}">
                      <a16:colId xmlns:a16="http://schemas.microsoft.com/office/drawing/2014/main" val="2758571958"/>
                    </a:ext>
                  </a:extLst>
                </a:gridCol>
                <a:gridCol w="1081839">
                  <a:extLst>
                    <a:ext uri="{9D8B030D-6E8A-4147-A177-3AD203B41FA5}">
                      <a16:colId xmlns:a16="http://schemas.microsoft.com/office/drawing/2014/main" val="1457895530"/>
                    </a:ext>
                  </a:extLst>
                </a:gridCol>
                <a:gridCol w="1096842">
                  <a:extLst>
                    <a:ext uri="{9D8B030D-6E8A-4147-A177-3AD203B41FA5}">
                      <a16:colId xmlns:a16="http://schemas.microsoft.com/office/drawing/2014/main" val="4239403393"/>
                    </a:ext>
                  </a:extLst>
                </a:gridCol>
                <a:gridCol w="1361132">
                  <a:extLst>
                    <a:ext uri="{9D8B030D-6E8A-4147-A177-3AD203B41FA5}">
                      <a16:colId xmlns:a16="http://schemas.microsoft.com/office/drawing/2014/main" val="1957631481"/>
                    </a:ext>
                  </a:extLst>
                </a:gridCol>
                <a:gridCol w="2342618">
                  <a:extLst>
                    <a:ext uri="{9D8B030D-6E8A-4147-A177-3AD203B41FA5}">
                      <a16:colId xmlns:a16="http://schemas.microsoft.com/office/drawing/2014/main" val="4004576683"/>
                    </a:ext>
                  </a:extLst>
                </a:gridCol>
                <a:gridCol w="1851875">
                  <a:extLst>
                    <a:ext uri="{9D8B030D-6E8A-4147-A177-3AD203B41FA5}">
                      <a16:colId xmlns:a16="http://schemas.microsoft.com/office/drawing/2014/main" val="442625772"/>
                    </a:ext>
                  </a:extLst>
                </a:gridCol>
              </a:tblGrid>
              <a:tr h="503697">
                <a:tc>
                  <a:txBody>
                    <a:bodyPr/>
                    <a:lstStyle/>
                    <a:p>
                      <a:r>
                        <a:rPr lang="en-US" dirty="0">
                          <a:solidFill>
                            <a:schemeClr val="tx1"/>
                          </a:solidFill>
                        </a:rPr>
                        <a:t>Stages</a:t>
                      </a:r>
                      <a:endParaRPr lang="en-IN" dirty="0">
                        <a:solidFill>
                          <a:schemeClr val="tx1"/>
                        </a:solidFill>
                      </a:endParaRPr>
                    </a:p>
                  </a:txBody>
                  <a:tcPr/>
                </a:tc>
                <a:tc>
                  <a:txBody>
                    <a:bodyPr/>
                    <a:lstStyle/>
                    <a:p>
                      <a:r>
                        <a:rPr lang="en-US" dirty="0"/>
                        <a:t>GPU</a:t>
                      </a:r>
                      <a:endParaRPr lang="en-IN" dirty="0"/>
                    </a:p>
                  </a:txBody>
                  <a:tcPr/>
                </a:tc>
                <a:tc>
                  <a:txBody>
                    <a:bodyPr/>
                    <a:lstStyle/>
                    <a:p>
                      <a:r>
                        <a:rPr lang="en-US" dirty="0"/>
                        <a:t>Servers</a:t>
                      </a:r>
                      <a:endParaRPr lang="en-IN" dirty="0"/>
                    </a:p>
                  </a:txBody>
                  <a:tcPr/>
                </a:tc>
                <a:tc>
                  <a:txBody>
                    <a:bodyPr/>
                    <a:lstStyle/>
                    <a:p>
                      <a:r>
                        <a:rPr lang="en-US" dirty="0"/>
                        <a:t>Storage</a:t>
                      </a:r>
                      <a:endParaRPr lang="en-IN" dirty="0"/>
                    </a:p>
                  </a:txBody>
                  <a:tcPr/>
                </a:tc>
                <a:tc>
                  <a:txBody>
                    <a:bodyPr/>
                    <a:lstStyle/>
                    <a:p>
                      <a:r>
                        <a:rPr lang="en-US" dirty="0"/>
                        <a:t>CCTV + NETWORK</a:t>
                      </a:r>
                      <a:endParaRPr lang="en-IN" dirty="0"/>
                    </a:p>
                  </a:txBody>
                  <a:tcPr/>
                </a:tc>
                <a:tc>
                  <a:txBody>
                    <a:bodyPr/>
                    <a:lstStyle/>
                    <a:p>
                      <a:r>
                        <a:rPr lang="en-US" dirty="0"/>
                        <a:t>People</a:t>
                      </a:r>
                      <a:endParaRPr lang="en-IN" dirty="0"/>
                    </a:p>
                  </a:txBody>
                  <a:tcPr/>
                </a:tc>
                <a:extLst>
                  <a:ext uri="{0D108BD9-81ED-4DB2-BD59-A6C34878D82A}">
                    <a16:rowId xmlns:a16="http://schemas.microsoft.com/office/drawing/2014/main" val="1298090784"/>
                  </a:ext>
                </a:extLst>
              </a:tr>
              <a:tr h="503697">
                <a:tc>
                  <a:txBody>
                    <a:bodyPr/>
                    <a:lstStyle/>
                    <a:p>
                      <a:r>
                        <a:rPr lang="en-US" dirty="0">
                          <a:solidFill>
                            <a:schemeClr val="tx1"/>
                          </a:solidFill>
                        </a:rPr>
                        <a:t>Learning</a:t>
                      </a:r>
                      <a:endParaRPr lang="en-IN" dirty="0">
                        <a:solidFill>
                          <a:schemeClr val="tx1"/>
                        </a:solidFill>
                      </a:endParaRPr>
                    </a:p>
                  </a:txBody>
                  <a:tcPr/>
                </a:tc>
                <a:tc>
                  <a:txBody>
                    <a:bodyPr/>
                    <a:lstStyle/>
                    <a:p>
                      <a:r>
                        <a:rPr lang="en-US" dirty="0">
                          <a:solidFill>
                            <a:schemeClr val="tx1"/>
                          </a:solidFill>
                        </a:rPr>
                        <a:t>MEDIUM</a:t>
                      </a:r>
                      <a:endParaRPr lang="en-IN" dirty="0">
                        <a:solidFill>
                          <a:schemeClr val="tx1"/>
                        </a:solidFill>
                      </a:endParaRPr>
                    </a:p>
                  </a:txBody>
                  <a:tcPr/>
                </a:tc>
                <a:tc>
                  <a:txBody>
                    <a:bodyPr/>
                    <a:lstStyle/>
                    <a:p>
                      <a:endParaRPr lang="en-IN" dirty="0"/>
                    </a:p>
                  </a:txBody>
                  <a:tcPr/>
                </a:tc>
                <a:tc>
                  <a:txBody>
                    <a:bodyPr/>
                    <a:lstStyle/>
                    <a:p>
                      <a:r>
                        <a:rPr lang="en-US" dirty="0"/>
                        <a:t>MEDIUM</a:t>
                      </a:r>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507310245"/>
                  </a:ext>
                </a:extLst>
              </a:tr>
              <a:tr h="503697">
                <a:tc>
                  <a:txBody>
                    <a:bodyPr/>
                    <a:lstStyle/>
                    <a:p>
                      <a:r>
                        <a:rPr lang="en-US" dirty="0">
                          <a:solidFill>
                            <a:schemeClr val="tx1"/>
                          </a:solidFill>
                        </a:rPr>
                        <a:t>Initial Deployment</a:t>
                      </a:r>
                      <a:endParaRPr lang="en-IN" dirty="0">
                        <a:solidFill>
                          <a:schemeClr val="tx1"/>
                        </a:solidFill>
                      </a:endParaRPr>
                    </a:p>
                  </a:txBody>
                  <a:tcPr/>
                </a:tc>
                <a:tc>
                  <a:txBody>
                    <a:bodyPr/>
                    <a:lstStyle/>
                    <a:p>
                      <a:r>
                        <a:rPr lang="en-US" dirty="0"/>
                        <a:t>HIGH</a:t>
                      </a:r>
                      <a:endParaRPr lang="en-IN" dirty="0"/>
                    </a:p>
                  </a:txBody>
                  <a:tcPr/>
                </a:tc>
                <a:tc>
                  <a:txBody>
                    <a:bodyPr/>
                    <a:lstStyle/>
                    <a:p>
                      <a:r>
                        <a:rPr lang="en-US" dirty="0"/>
                        <a:t>MEDIUM</a:t>
                      </a:r>
                      <a:endParaRPr lang="en-IN" dirty="0"/>
                    </a:p>
                  </a:txBody>
                  <a:tcPr/>
                </a:tc>
                <a:tc>
                  <a:txBody>
                    <a:bodyPr/>
                    <a:lstStyle/>
                    <a:p>
                      <a:r>
                        <a:rPr lang="en-US" dirty="0"/>
                        <a:t>HIGH</a:t>
                      </a:r>
                      <a:endParaRPr lang="en-IN" dirty="0"/>
                    </a:p>
                  </a:txBody>
                  <a:tcPr/>
                </a:tc>
                <a:tc>
                  <a:txBody>
                    <a:bodyPr/>
                    <a:lstStyle/>
                    <a:p>
                      <a:endParaRPr lang="en-IN"/>
                    </a:p>
                  </a:txBody>
                  <a:tcPr/>
                </a:tc>
                <a:tc>
                  <a:txBody>
                    <a:bodyPr/>
                    <a:lstStyle/>
                    <a:p>
                      <a:r>
                        <a:rPr lang="en-US" dirty="0"/>
                        <a:t>LOW</a:t>
                      </a:r>
                      <a:endParaRPr lang="en-IN" dirty="0"/>
                    </a:p>
                  </a:txBody>
                  <a:tcPr/>
                </a:tc>
                <a:extLst>
                  <a:ext uri="{0D108BD9-81ED-4DB2-BD59-A6C34878D82A}">
                    <a16:rowId xmlns:a16="http://schemas.microsoft.com/office/drawing/2014/main" val="2632540449"/>
                  </a:ext>
                </a:extLst>
              </a:tr>
              <a:tr h="503697">
                <a:tc>
                  <a:txBody>
                    <a:bodyPr/>
                    <a:lstStyle/>
                    <a:p>
                      <a:r>
                        <a:rPr lang="en-US" dirty="0">
                          <a:solidFill>
                            <a:schemeClr val="tx1"/>
                          </a:solidFill>
                        </a:rPr>
                        <a:t>CCTV Initial Phase</a:t>
                      </a:r>
                      <a:endParaRPr lang="en-IN" dirty="0">
                        <a:solidFill>
                          <a:schemeClr val="tx1"/>
                        </a:solidFill>
                      </a:endParaRPr>
                    </a:p>
                  </a:txBody>
                  <a:tcPr/>
                </a:tc>
                <a:tc>
                  <a:txBody>
                    <a:bodyPr/>
                    <a:lstStyle/>
                    <a:p>
                      <a:r>
                        <a:rPr lang="en-US" dirty="0"/>
                        <a:t>HIGH</a:t>
                      </a:r>
                      <a:endParaRPr lang="en-IN" dirty="0"/>
                    </a:p>
                  </a:txBody>
                  <a:tcPr/>
                </a:tc>
                <a:tc>
                  <a:txBody>
                    <a:bodyPr/>
                    <a:lstStyle/>
                    <a:p>
                      <a:r>
                        <a:rPr lang="en-US" dirty="0"/>
                        <a:t>HIGH</a:t>
                      </a:r>
                      <a:endParaRPr lang="en-IN" dirty="0"/>
                    </a:p>
                  </a:txBody>
                  <a:tcPr/>
                </a:tc>
                <a:tc>
                  <a:txBody>
                    <a:bodyPr/>
                    <a:lstStyle/>
                    <a:p>
                      <a:r>
                        <a:rPr lang="en-US" dirty="0"/>
                        <a:t>HIGH</a:t>
                      </a:r>
                      <a:endParaRPr lang="en-IN" dirty="0"/>
                    </a:p>
                  </a:txBody>
                  <a:tcPr/>
                </a:tc>
                <a:tc>
                  <a:txBody>
                    <a:bodyPr/>
                    <a:lstStyle/>
                    <a:p>
                      <a:r>
                        <a:rPr lang="en-US" dirty="0"/>
                        <a:t>MEDIUM</a:t>
                      </a:r>
                      <a:endParaRPr lang="en-IN" dirty="0"/>
                    </a:p>
                  </a:txBody>
                  <a:tcPr/>
                </a:tc>
                <a:tc>
                  <a:txBody>
                    <a:bodyPr/>
                    <a:lstStyle/>
                    <a:p>
                      <a:r>
                        <a:rPr lang="en-US" dirty="0"/>
                        <a:t>MEDIUM</a:t>
                      </a:r>
                      <a:endParaRPr lang="en-IN" dirty="0"/>
                    </a:p>
                  </a:txBody>
                  <a:tcPr/>
                </a:tc>
                <a:extLst>
                  <a:ext uri="{0D108BD9-81ED-4DB2-BD59-A6C34878D82A}">
                    <a16:rowId xmlns:a16="http://schemas.microsoft.com/office/drawing/2014/main" val="3447801890"/>
                  </a:ext>
                </a:extLst>
              </a:tr>
              <a:tr h="503697">
                <a:tc>
                  <a:txBody>
                    <a:bodyPr/>
                    <a:lstStyle/>
                    <a:p>
                      <a:r>
                        <a:rPr lang="en-US" dirty="0">
                          <a:solidFill>
                            <a:schemeClr val="tx1"/>
                          </a:solidFill>
                        </a:rPr>
                        <a:t>Final Phase</a:t>
                      </a:r>
                      <a:endParaRPr lang="en-IN" dirty="0">
                        <a:solidFill>
                          <a:schemeClr val="tx1"/>
                        </a:solidFill>
                      </a:endParaRPr>
                    </a:p>
                  </a:txBody>
                  <a:tcPr/>
                </a:tc>
                <a:tc>
                  <a:txBody>
                    <a:bodyPr/>
                    <a:lstStyle/>
                    <a:p>
                      <a:r>
                        <a:rPr lang="en-US" dirty="0"/>
                        <a:t>HIGH</a:t>
                      </a:r>
                      <a:endParaRPr lang="en-IN" dirty="0"/>
                    </a:p>
                  </a:txBody>
                  <a:tcPr/>
                </a:tc>
                <a:tc>
                  <a:txBody>
                    <a:bodyPr/>
                    <a:lstStyle/>
                    <a:p>
                      <a:r>
                        <a:rPr lang="en-US" dirty="0"/>
                        <a:t>HIGH</a:t>
                      </a:r>
                      <a:endParaRPr lang="en-IN" dirty="0"/>
                    </a:p>
                  </a:txBody>
                  <a:tcPr/>
                </a:tc>
                <a:tc>
                  <a:txBody>
                    <a:bodyPr/>
                    <a:lstStyle/>
                    <a:p>
                      <a:r>
                        <a:rPr lang="en-US" dirty="0"/>
                        <a:t>HIGH</a:t>
                      </a:r>
                      <a:endParaRPr lang="en-IN" dirty="0"/>
                    </a:p>
                  </a:txBody>
                  <a:tcPr/>
                </a:tc>
                <a:tc>
                  <a:txBody>
                    <a:bodyPr/>
                    <a:lstStyle/>
                    <a:p>
                      <a:r>
                        <a:rPr lang="en-US" dirty="0"/>
                        <a:t>HIGH</a:t>
                      </a:r>
                      <a:endParaRPr lang="en-IN" dirty="0"/>
                    </a:p>
                  </a:txBody>
                  <a:tcPr/>
                </a:tc>
                <a:tc>
                  <a:txBody>
                    <a:bodyPr/>
                    <a:lstStyle/>
                    <a:p>
                      <a:r>
                        <a:rPr lang="en-US" dirty="0"/>
                        <a:t>MEDIUM</a:t>
                      </a:r>
                      <a:endParaRPr lang="en-IN" dirty="0"/>
                    </a:p>
                  </a:txBody>
                  <a:tcPr/>
                </a:tc>
                <a:extLst>
                  <a:ext uri="{0D108BD9-81ED-4DB2-BD59-A6C34878D82A}">
                    <a16:rowId xmlns:a16="http://schemas.microsoft.com/office/drawing/2014/main" val="1815352913"/>
                  </a:ext>
                </a:extLst>
              </a:tr>
            </a:tbl>
          </a:graphicData>
        </a:graphic>
      </p:graphicFrame>
      <p:sp>
        <p:nvSpPr>
          <p:cNvPr id="7" name="TextBox 6">
            <a:extLst>
              <a:ext uri="{FF2B5EF4-FFF2-40B4-BE49-F238E27FC236}">
                <a16:creationId xmlns:a16="http://schemas.microsoft.com/office/drawing/2014/main" id="{C277114A-E09A-4C5C-A2FF-5B577EB30AEF}"/>
              </a:ext>
            </a:extLst>
          </p:cNvPr>
          <p:cNvSpPr txBox="1"/>
          <p:nvPr/>
        </p:nvSpPr>
        <p:spPr>
          <a:xfrm>
            <a:off x="317624" y="4687725"/>
            <a:ext cx="11340000" cy="1477328"/>
          </a:xfrm>
          <a:prstGeom prst="rect">
            <a:avLst/>
          </a:prstGeom>
          <a:noFill/>
        </p:spPr>
        <p:txBody>
          <a:bodyPr wrap="square" rtlCol="0">
            <a:spAutoFit/>
          </a:bodyPr>
          <a:lstStyle/>
          <a:p>
            <a:pPr marL="342900" indent="-342900">
              <a:buAutoNum type="arabicPeriod"/>
            </a:pPr>
            <a:r>
              <a:rPr lang="en-US" dirty="0"/>
              <a:t>At each stage we will generate more and more data from feature extractions like face embeddings or images of infected people, hence storage space need to be increased at every stage.</a:t>
            </a:r>
          </a:p>
          <a:p>
            <a:pPr marL="342900" indent="-342900">
              <a:buAutoNum type="arabicPeriod"/>
            </a:pPr>
            <a:r>
              <a:rPr lang="en-US" dirty="0"/>
              <a:t>Tracing false positives and negatives at every stage and further retraining the system to adapt those cases will help in improving the accuracy of system, hence resources required for training will increase at every stage. </a:t>
            </a:r>
          </a:p>
        </p:txBody>
      </p:sp>
    </p:spTree>
    <p:extLst>
      <p:ext uri="{BB962C8B-B14F-4D97-AF65-F5344CB8AC3E}">
        <p14:creationId xmlns:p14="http://schemas.microsoft.com/office/powerpoint/2010/main" val="231163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0000"/>
            <a:lum/>
            <a:extLst>
              <a:ext uri="{BEBA8EAE-BF5A-486C-A8C5-ECC9F3942E4B}">
                <a14:imgProps xmlns:a14="http://schemas.microsoft.com/office/drawing/2010/main">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60B2C-ACA8-4CA1-95DD-C283B30C7D72}"/>
              </a:ext>
            </a:extLst>
          </p:cNvPr>
          <p:cNvSpPr>
            <a:spLocks noGrp="1"/>
          </p:cNvSpPr>
          <p:nvPr>
            <p:ph type="title"/>
          </p:nvPr>
        </p:nvSpPr>
        <p:spPr/>
        <p:txBody>
          <a:bodyPr/>
          <a:lstStyle/>
          <a:p>
            <a:r>
              <a:rPr lang="en-US" dirty="0"/>
              <a:t>What’s Next ?</a:t>
            </a:r>
            <a:endParaRPr lang="en-IN" dirty="0"/>
          </a:p>
        </p:txBody>
      </p:sp>
      <p:sp>
        <p:nvSpPr>
          <p:cNvPr id="3" name="Slide Number Placeholder 2">
            <a:extLst>
              <a:ext uri="{FF2B5EF4-FFF2-40B4-BE49-F238E27FC236}">
                <a16:creationId xmlns:a16="http://schemas.microsoft.com/office/drawing/2014/main" id="{EA879F9D-2ACA-482E-A445-ACF370D02E81}"/>
              </a:ext>
            </a:extLst>
          </p:cNvPr>
          <p:cNvSpPr>
            <a:spLocks noGrp="1"/>
          </p:cNvSpPr>
          <p:nvPr>
            <p:ph type="sldNum" sz="quarter" idx="11"/>
          </p:nvPr>
        </p:nvSpPr>
        <p:spPr/>
        <p:txBody>
          <a:bodyPr/>
          <a:lstStyle/>
          <a:p>
            <a:fld id="{4B73C415-D670-4716-A5EC-CC4D52CA2BAC}" type="slidenum">
              <a:rPr lang="en-US" noProof="0" smtClean="0"/>
              <a:pPr/>
              <a:t>13</a:t>
            </a:fld>
            <a:endParaRPr lang="en-US" noProof="0" dirty="0"/>
          </a:p>
        </p:txBody>
      </p:sp>
      <p:sp>
        <p:nvSpPr>
          <p:cNvPr id="4" name="Text Placeholder 3">
            <a:extLst>
              <a:ext uri="{FF2B5EF4-FFF2-40B4-BE49-F238E27FC236}">
                <a16:creationId xmlns:a16="http://schemas.microsoft.com/office/drawing/2014/main" id="{1179076F-878B-47F6-9232-AE1E67140F68}"/>
              </a:ext>
            </a:extLst>
          </p:cNvPr>
          <p:cNvSpPr>
            <a:spLocks noGrp="1"/>
          </p:cNvSpPr>
          <p:nvPr>
            <p:ph type="body" sz="quarter" idx="32"/>
          </p:nvPr>
        </p:nvSpPr>
        <p:spPr>
          <a:xfrm>
            <a:off x="431800" y="1007998"/>
            <a:ext cx="11340000" cy="5357365"/>
          </a:xfrm>
        </p:spPr>
        <p:txBody>
          <a:bodyPr/>
          <a:lstStyle/>
          <a:p>
            <a:pPr algn="just"/>
            <a:r>
              <a:rPr lang="en-US" b="1" dirty="0"/>
              <a:t>Learning Experience</a:t>
            </a:r>
          </a:p>
          <a:p>
            <a:pPr marL="342900" indent="-342900" algn="just">
              <a:buAutoNum type="arabicPeriod"/>
            </a:pPr>
            <a:r>
              <a:rPr lang="en-US" dirty="0"/>
              <a:t>We have participated in Hackathons before, but this hackathon is very unique as it focuses on very specific problem of COVID 19. Government organization like C-DAC working with top companies like </a:t>
            </a:r>
            <a:r>
              <a:rPr lang="en-US" dirty="0" err="1"/>
              <a:t>nvidia</a:t>
            </a:r>
            <a:r>
              <a:rPr lang="en-US" dirty="0"/>
              <a:t> has provided us with exposure of latest technologies and very useful resources.   </a:t>
            </a:r>
          </a:p>
          <a:p>
            <a:pPr marL="342900" indent="-342900" algn="just">
              <a:buAutoNum type="arabicPeriod"/>
            </a:pPr>
            <a:r>
              <a:rPr lang="en-US" dirty="0"/>
              <a:t> It is an excellent opportunity for us, during this time we are learning team coordination and improve communication skills and working while staying in different places.</a:t>
            </a:r>
          </a:p>
          <a:p>
            <a:pPr marL="342900" indent="-342900" algn="just">
              <a:buAutoNum type="arabicPeriod"/>
            </a:pPr>
            <a:r>
              <a:rPr lang="en-US" dirty="0"/>
              <a:t>It helps us to increase our knowledge in depth and come across new concepts and different methods by which we can provide the solution.</a:t>
            </a:r>
          </a:p>
          <a:p>
            <a:pPr marL="342900" indent="-342900" algn="just">
              <a:buFont typeface="Arial" panose="020B0604020202020204" pitchFamily="34" charset="0"/>
              <a:buAutoNum type="arabicPeriod"/>
            </a:pPr>
            <a:r>
              <a:rPr lang="en-US" dirty="0"/>
              <a:t>We have also learn how responsibility and commitment are essential for success and to learn from our mistakes is the key to the success.</a:t>
            </a:r>
          </a:p>
          <a:p>
            <a:pPr marL="342900" indent="-342900" algn="just">
              <a:buAutoNum type="arabicPeriod"/>
            </a:pPr>
            <a:endParaRPr lang="en-US" dirty="0"/>
          </a:p>
          <a:p>
            <a:pPr marL="342900" indent="-342900" algn="just">
              <a:buAutoNum type="arabicPeriod"/>
            </a:pPr>
            <a:endParaRPr lang="en-IN" dirty="0"/>
          </a:p>
        </p:txBody>
      </p:sp>
    </p:spTree>
    <p:extLst>
      <p:ext uri="{BB962C8B-B14F-4D97-AF65-F5344CB8AC3E}">
        <p14:creationId xmlns:p14="http://schemas.microsoft.com/office/powerpoint/2010/main" val="2922382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851B3CA-790D-465D-9B97-AA9876E357B9}"/>
              </a:ext>
              <a:ext uri="{C183D7F6-B498-43B3-948B-1728B52AA6E4}">
                <adec:decorative xmlns:adec="http://schemas.microsoft.com/office/drawing/2017/decorative" val="1"/>
              </a:ext>
            </a:extLst>
          </p:cNvPr>
          <p:cNvSpPr/>
          <p:nvPr/>
        </p:nvSpPr>
        <p:spPr>
          <a:xfrm>
            <a:off x="6096000" y="0"/>
            <a:ext cx="385640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p:txBody>
          <a:bodyPr/>
          <a:lstStyle/>
          <a:p>
            <a:r>
              <a:rPr lang="en-US" dirty="0"/>
              <a:t>Thank You</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539896" y="4848225"/>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6" name="Text Placeholder 18">
            <a:extLst>
              <a:ext uri="{FF2B5EF4-FFF2-40B4-BE49-F238E27FC236}">
                <a16:creationId xmlns:a16="http://schemas.microsoft.com/office/drawing/2014/main" id="{2EA3E05A-60C4-CD45-A7AC-1F20F4D95F6A}"/>
              </a:ext>
            </a:extLst>
          </p:cNvPr>
          <p:cNvSpPr txBox="1">
            <a:spLocks/>
          </p:cNvSpPr>
          <p:nvPr/>
        </p:nvSpPr>
        <p:spPr bwMode="gray">
          <a:xfrm>
            <a:off x="6905625" y="6123279"/>
            <a:ext cx="3206750"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6856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5E34D-E900-4F31-9B9F-65AC6C35B11B}"/>
              </a:ext>
            </a:extLst>
          </p:cNvPr>
          <p:cNvSpPr>
            <a:spLocks noGrp="1"/>
          </p:cNvSpPr>
          <p:nvPr>
            <p:ph type="ctrTitle"/>
          </p:nvPr>
        </p:nvSpPr>
        <p:spPr>
          <a:xfrm>
            <a:off x="230664" y="195863"/>
            <a:ext cx="4936954" cy="986985"/>
          </a:xfrm>
        </p:spPr>
        <p:txBody>
          <a:bodyPr/>
          <a:lstStyle/>
          <a:p>
            <a:r>
              <a:rPr lang="en-US" dirty="0"/>
              <a:t>About Team</a:t>
            </a:r>
            <a:endParaRPr lang="en-IN" dirty="0"/>
          </a:p>
        </p:txBody>
      </p:sp>
      <p:sp>
        <p:nvSpPr>
          <p:cNvPr id="4" name="Subtitle 3">
            <a:extLst>
              <a:ext uri="{FF2B5EF4-FFF2-40B4-BE49-F238E27FC236}">
                <a16:creationId xmlns:a16="http://schemas.microsoft.com/office/drawing/2014/main" id="{56D82511-C31F-4A56-8904-84AF6546BBBE}"/>
              </a:ext>
            </a:extLst>
          </p:cNvPr>
          <p:cNvSpPr>
            <a:spLocks noGrp="1"/>
          </p:cNvSpPr>
          <p:nvPr>
            <p:ph type="subTitle" idx="1"/>
          </p:nvPr>
        </p:nvSpPr>
        <p:spPr>
          <a:xfrm>
            <a:off x="263567" y="1586798"/>
            <a:ext cx="5959433" cy="5334963"/>
          </a:xfrm>
        </p:spPr>
        <p:txBody>
          <a:bodyPr/>
          <a:lstStyle/>
          <a:p>
            <a:pPr marL="342900" indent="-342900" algn="just">
              <a:buAutoNum type="arabicPeriod"/>
            </a:pPr>
            <a:r>
              <a:rPr lang="en-US" sz="1800" dirty="0"/>
              <a:t>We are highly motivated individuals who love to solve problems with technology.</a:t>
            </a:r>
          </a:p>
          <a:p>
            <a:pPr marL="342900" indent="-342900" algn="just">
              <a:buAutoNum type="arabicPeriod"/>
            </a:pPr>
            <a:r>
              <a:rPr lang="en-US" sz="1800" dirty="0"/>
              <a:t>We, as a team have successfully deployed various products most notably MYCOL – a platform for connecting student and professors. </a:t>
            </a:r>
          </a:p>
          <a:p>
            <a:pPr marL="342900" indent="-342900" algn="just">
              <a:buAutoNum type="arabicPeriod"/>
            </a:pPr>
            <a:r>
              <a:rPr lang="en-US" sz="1800" dirty="0"/>
              <a:t>We have also participated in Smart Indian Hackathon conducted by Government of India.</a:t>
            </a:r>
          </a:p>
          <a:p>
            <a:pPr marL="342900" indent="-342900" algn="just">
              <a:buAutoNum type="arabicPeriod"/>
            </a:pPr>
            <a:r>
              <a:rPr lang="en-US" sz="1800" dirty="0"/>
              <a:t>Perfect blend of academic and industry experience.   </a:t>
            </a:r>
          </a:p>
          <a:p>
            <a:pPr marL="342900" indent="-342900" algn="just">
              <a:buAutoNum type="arabicPeriod"/>
            </a:pPr>
            <a:r>
              <a:rPr lang="en-US" sz="1800" dirty="0">
                <a:solidFill>
                  <a:prstClr val="white"/>
                </a:solidFill>
              </a:rPr>
              <a:t>Exposure from Premier institutes like IITs and     experience of working in startups.</a:t>
            </a:r>
            <a:endParaRPr lang="en-US" dirty="0"/>
          </a:p>
          <a:p>
            <a:pPr marL="457200" indent="-457200" algn="just">
              <a:buAutoNum type="arabicPeriod"/>
            </a:pPr>
            <a:endParaRPr lang="en-US" dirty="0"/>
          </a:p>
          <a:p>
            <a:pPr marL="457200" indent="-457200" algn="just">
              <a:buAutoNum type="arabicPeriod"/>
            </a:pPr>
            <a:endParaRPr lang="en-US" dirty="0"/>
          </a:p>
          <a:p>
            <a:pPr algn="just"/>
            <a:endParaRPr lang="en-IN" dirty="0"/>
          </a:p>
        </p:txBody>
      </p:sp>
      <p:sp>
        <p:nvSpPr>
          <p:cNvPr id="11" name="TextBox 10">
            <a:extLst>
              <a:ext uri="{FF2B5EF4-FFF2-40B4-BE49-F238E27FC236}">
                <a16:creationId xmlns:a16="http://schemas.microsoft.com/office/drawing/2014/main" id="{A1CAD5FC-FE22-4C10-8D2A-BC04301277B5}"/>
              </a:ext>
            </a:extLst>
          </p:cNvPr>
          <p:cNvSpPr txBox="1"/>
          <p:nvPr/>
        </p:nvSpPr>
        <p:spPr>
          <a:xfrm>
            <a:off x="8140813" y="303880"/>
            <a:ext cx="2912379" cy="1446550"/>
          </a:xfrm>
          <a:prstGeom prst="rect">
            <a:avLst/>
          </a:prstGeom>
          <a:noFill/>
        </p:spPr>
        <p:txBody>
          <a:bodyPr wrap="square" rtlCol="0">
            <a:spAutoFit/>
          </a:bodyPr>
          <a:lstStyle/>
          <a:p>
            <a:pPr algn="just"/>
            <a:r>
              <a:rPr lang="en-US" b="1" dirty="0">
                <a:solidFill>
                  <a:schemeClr val="bg1"/>
                </a:solidFill>
              </a:rPr>
              <a:t>Aman Jain</a:t>
            </a:r>
          </a:p>
          <a:p>
            <a:pPr algn="just"/>
            <a:r>
              <a:rPr lang="en-US" sz="1400" dirty="0">
                <a:solidFill>
                  <a:schemeClr val="bg1"/>
                </a:solidFill>
              </a:rPr>
              <a:t>Pursuing </a:t>
            </a:r>
            <a:r>
              <a:rPr lang="en-US" sz="1400" dirty="0" err="1">
                <a:solidFill>
                  <a:schemeClr val="bg1"/>
                </a:solidFill>
              </a:rPr>
              <a:t>Mtech</a:t>
            </a:r>
            <a:r>
              <a:rPr lang="en-US" sz="1400" dirty="0">
                <a:solidFill>
                  <a:schemeClr val="bg1"/>
                </a:solidFill>
              </a:rPr>
              <a:t> from IIT Roorkee. </a:t>
            </a:r>
          </a:p>
          <a:p>
            <a:pPr algn="just"/>
            <a:r>
              <a:rPr lang="en-US" sz="1400" dirty="0">
                <a:solidFill>
                  <a:schemeClr val="bg1"/>
                </a:solidFill>
              </a:rPr>
              <a:t>Research Experience in Computer vision and Artificial Intelligence. Worked with TCS on image captioning.</a:t>
            </a:r>
            <a:endParaRPr lang="en-IN" sz="1400" dirty="0">
              <a:solidFill>
                <a:schemeClr val="bg1"/>
              </a:solidFill>
            </a:endParaRPr>
          </a:p>
        </p:txBody>
      </p:sp>
      <p:sp>
        <p:nvSpPr>
          <p:cNvPr id="12" name="TextBox 11">
            <a:extLst>
              <a:ext uri="{FF2B5EF4-FFF2-40B4-BE49-F238E27FC236}">
                <a16:creationId xmlns:a16="http://schemas.microsoft.com/office/drawing/2014/main" id="{8BB56AB6-E22F-46B6-8B0B-860E4CECBA27}"/>
              </a:ext>
            </a:extLst>
          </p:cNvPr>
          <p:cNvSpPr txBox="1"/>
          <p:nvPr/>
        </p:nvSpPr>
        <p:spPr>
          <a:xfrm>
            <a:off x="6702800" y="1993802"/>
            <a:ext cx="3238151" cy="1446550"/>
          </a:xfrm>
          <a:prstGeom prst="rect">
            <a:avLst/>
          </a:prstGeom>
          <a:noFill/>
        </p:spPr>
        <p:txBody>
          <a:bodyPr wrap="square" rtlCol="0">
            <a:spAutoFit/>
          </a:bodyPr>
          <a:lstStyle/>
          <a:p>
            <a:pPr algn="just"/>
            <a:r>
              <a:rPr lang="en-US" b="1" dirty="0">
                <a:solidFill>
                  <a:schemeClr val="bg1"/>
                </a:solidFill>
              </a:rPr>
              <a:t>Siddharth Gupta</a:t>
            </a:r>
          </a:p>
          <a:p>
            <a:pPr algn="just"/>
            <a:r>
              <a:rPr lang="en-US" sz="1400" dirty="0">
                <a:solidFill>
                  <a:schemeClr val="bg1"/>
                </a:solidFill>
              </a:rPr>
              <a:t>Worked in </a:t>
            </a:r>
            <a:r>
              <a:rPr lang="en-US" sz="1400" dirty="0" err="1">
                <a:solidFill>
                  <a:schemeClr val="bg1"/>
                </a:solidFill>
              </a:rPr>
              <a:t>Ibeyonde</a:t>
            </a:r>
            <a:r>
              <a:rPr lang="en-US" sz="1400" dirty="0">
                <a:solidFill>
                  <a:schemeClr val="bg1"/>
                </a:solidFill>
              </a:rPr>
              <a:t> as Computer Vision Engineer. Experience in areas of Computer vision and Deep Learning. Worked with Indian army on intelligent target detection.</a:t>
            </a:r>
            <a:endParaRPr lang="en-US" sz="1400" b="1" dirty="0">
              <a:solidFill>
                <a:schemeClr val="bg1"/>
              </a:solidFill>
            </a:endParaRPr>
          </a:p>
        </p:txBody>
      </p:sp>
      <p:sp>
        <p:nvSpPr>
          <p:cNvPr id="13" name="TextBox 12">
            <a:extLst>
              <a:ext uri="{FF2B5EF4-FFF2-40B4-BE49-F238E27FC236}">
                <a16:creationId xmlns:a16="http://schemas.microsoft.com/office/drawing/2014/main" id="{014AE42B-6FB6-43C7-9F2D-9F6E34571693}"/>
              </a:ext>
            </a:extLst>
          </p:cNvPr>
          <p:cNvSpPr txBox="1"/>
          <p:nvPr/>
        </p:nvSpPr>
        <p:spPr>
          <a:xfrm>
            <a:off x="8511780" y="3551137"/>
            <a:ext cx="3238151" cy="1446550"/>
          </a:xfrm>
          <a:prstGeom prst="rect">
            <a:avLst/>
          </a:prstGeom>
          <a:noFill/>
        </p:spPr>
        <p:txBody>
          <a:bodyPr wrap="square" rtlCol="0">
            <a:spAutoFit/>
          </a:bodyPr>
          <a:lstStyle/>
          <a:p>
            <a:pPr algn="just"/>
            <a:r>
              <a:rPr lang="en-US" b="1" dirty="0">
                <a:solidFill>
                  <a:schemeClr val="bg1"/>
                </a:solidFill>
              </a:rPr>
              <a:t>Abhijeet Bhandari</a:t>
            </a:r>
          </a:p>
          <a:p>
            <a:pPr algn="just"/>
            <a:r>
              <a:rPr lang="en-US" sz="1400" dirty="0">
                <a:solidFill>
                  <a:schemeClr val="bg1"/>
                </a:solidFill>
              </a:rPr>
              <a:t>Pursuing </a:t>
            </a:r>
            <a:r>
              <a:rPr lang="en-US" sz="1400" dirty="0" err="1">
                <a:solidFill>
                  <a:schemeClr val="bg1"/>
                </a:solidFill>
              </a:rPr>
              <a:t>Mtech</a:t>
            </a:r>
            <a:r>
              <a:rPr lang="en-US" sz="1400" dirty="0">
                <a:solidFill>
                  <a:schemeClr val="bg1"/>
                </a:solidFill>
              </a:rPr>
              <a:t> from IIT Kharagpur. Research experience in area of computer vision. Currently working on improving autonomous driving in urban environment.  </a:t>
            </a:r>
            <a:endParaRPr lang="en-US" sz="1400" b="1" dirty="0">
              <a:solidFill>
                <a:schemeClr val="bg1"/>
              </a:solidFill>
            </a:endParaRPr>
          </a:p>
        </p:txBody>
      </p:sp>
      <p:sp>
        <p:nvSpPr>
          <p:cNvPr id="14" name="TextBox 13">
            <a:extLst>
              <a:ext uri="{FF2B5EF4-FFF2-40B4-BE49-F238E27FC236}">
                <a16:creationId xmlns:a16="http://schemas.microsoft.com/office/drawing/2014/main" id="{B89DF29F-A3D8-448B-BB3C-A8EA04DF4A5D}"/>
              </a:ext>
            </a:extLst>
          </p:cNvPr>
          <p:cNvSpPr txBox="1"/>
          <p:nvPr/>
        </p:nvSpPr>
        <p:spPr>
          <a:xfrm>
            <a:off x="6753136" y="5457159"/>
            <a:ext cx="3238151" cy="1015663"/>
          </a:xfrm>
          <a:prstGeom prst="rect">
            <a:avLst/>
          </a:prstGeom>
          <a:noFill/>
        </p:spPr>
        <p:txBody>
          <a:bodyPr wrap="square" rtlCol="0">
            <a:spAutoFit/>
          </a:bodyPr>
          <a:lstStyle/>
          <a:p>
            <a:pPr algn="just"/>
            <a:r>
              <a:rPr lang="en-US" b="1" dirty="0">
                <a:solidFill>
                  <a:schemeClr val="bg1"/>
                </a:solidFill>
              </a:rPr>
              <a:t>Abhishek </a:t>
            </a:r>
            <a:r>
              <a:rPr lang="en-US" b="1" dirty="0" err="1">
                <a:solidFill>
                  <a:schemeClr val="bg1"/>
                </a:solidFill>
              </a:rPr>
              <a:t>Rajak</a:t>
            </a:r>
            <a:endParaRPr lang="en-US" b="1" dirty="0">
              <a:solidFill>
                <a:schemeClr val="bg1"/>
              </a:solidFill>
            </a:endParaRPr>
          </a:p>
          <a:p>
            <a:pPr algn="just"/>
            <a:r>
              <a:rPr lang="en-US" sz="1400" dirty="0">
                <a:solidFill>
                  <a:schemeClr val="bg1"/>
                </a:solidFill>
              </a:rPr>
              <a:t>Working at </a:t>
            </a:r>
            <a:r>
              <a:rPr lang="en-US" sz="1400" dirty="0" err="1">
                <a:solidFill>
                  <a:schemeClr val="bg1"/>
                </a:solidFill>
              </a:rPr>
              <a:t>IndusFace</a:t>
            </a:r>
            <a:r>
              <a:rPr lang="en-US" sz="1400" dirty="0">
                <a:solidFill>
                  <a:schemeClr val="bg1"/>
                </a:solidFill>
              </a:rPr>
              <a:t> as Security Engineer. Working in area of cryptography and security analysis.</a:t>
            </a:r>
            <a:endParaRPr lang="en-US" sz="1400" b="1" dirty="0">
              <a:solidFill>
                <a:schemeClr val="bg1"/>
              </a:solidFill>
            </a:endParaRPr>
          </a:p>
        </p:txBody>
      </p:sp>
      <p:pic>
        <p:nvPicPr>
          <p:cNvPr id="15" name="Picture 14" descr="amanph.jpg"/>
          <p:cNvPicPr>
            <a:picLocks noChangeAspect="1"/>
          </p:cNvPicPr>
          <p:nvPr/>
        </p:nvPicPr>
        <p:blipFill>
          <a:blip r:embed="rId2" cstate="print"/>
          <a:stretch>
            <a:fillRect/>
          </a:stretch>
        </p:blipFill>
        <p:spPr>
          <a:xfrm>
            <a:off x="6691243" y="280924"/>
            <a:ext cx="1310773" cy="1674876"/>
          </a:xfrm>
          <a:prstGeom prst="ellipse">
            <a:avLst/>
          </a:prstGeom>
          <a:ln>
            <a:noFill/>
          </a:ln>
          <a:effectLst>
            <a:softEdge rad="112500"/>
          </a:effectLst>
        </p:spPr>
      </p:pic>
      <p:pic>
        <p:nvPicPr>
          <p:cNvPr id="19" name="Picture 18" descr="0.jpeg"/>
          <p:cNvPicPr>
            <a:picLocks noChangeAspect="1"/>
          </p:cNvPicPr>
          <p:nvPr/>
        </p:nvPicPr>
        <p:blipFill>
          <a:blip r:embed="rId3" cstate="print"/>
          <a:stretch>
            <a:fillRect/>
          </a:stretch>
        </p:blipFill>
        <p:spPr>
          <a:xfrm>
            <a:off x="10215563" y="1497013"/>
            <a:ext cx="1534368" cy="1830388"/>
          </a:xfrm>
          <a:prstGeom prst="ellipse">
            <a:avLst/>
          </a:prstGeom>
          <a:ln>
            <a:noFill/>
          </a:ln>
          <a:effectLst>
            <a:softEdge rad="112500"/>
          </a:effectLst>
        </p:spPr>
      </p:pic>
      <p:pic>
        <p:nvPicPr>
          <p:cNvPr id="23" name="Picture 22" descr="0 (2).jpeg"/>
          <p:cNvPicPr>
            <a:picLocks noChangeAspect="1"/>
          </p:cNvPicPr>
          <p:nvPr/>
        </p:nvPicPr>
        <p:blipFill>
          <a:blip r:embed="rId4" cstate="print"/>
          <a:stretch>
            <a:fillRect/>
          </a:stretch>
        </p:blipFill>
        <p:spPr>
          <a:xfrm>
            <a:off x="6645011" y="3478354"/>
            <a:ext cx="1727200" cy="1919721"/>
          </a:xfrm>
          <a:prstGeom prst="ellipse">
            <a:avLst/>
          </a:prstGeom>
          <a:ln>
            <a:noFill/>
          </a:ln>
          <a:effectLst>
            <a:softEdge rad="112500"/>
          </a:effectLst>
        </p:spPr>
      </p:pic>
      <p:pic>
        <p:nvPicPr>
          <p:cNvPr id="1026" name="Picture 2"/>
          <p:cNvPicPr>
            <a:picLocks noChangeAspect="1" noChangeArrowheads="1"/>
          </p:cNvPicPr>
          <p:nvPr/>
        </p:nvPicPr>
        <p:blipFill>
          <a:blip r:embed="rId5" cstate="print"/>
          <a:srcRect/>
          <a:stretch>
            <a:fillRect/>
          </a:stretch>
        </p:blipFill>
        <p:spPr bwMode="auto">
          <a:xfrm>
            <a:off x="10071099" y="4884736"/>
            <a:ext cx="1782764" cy="1782764"/>
          </a:xfrm>
          <a:prstGeom prst="ellipse">
            <a:avLst/>
          </a:prstGeom>
          <a:ln>
            <a:noFill/>
          </a:ln>
          <a:effectLst>
            <a:softEdge rad="112500"/>
          </a:effectLst>
        </p:spPr>
      </p:pic>
      <p:sp>
        <p:nvSpPr>
          <p:cNvPr id="17" name="Slide Number Placeholder 2">
            <a:extLst>
              <a:ext uri="{FF2B5EF4-FFF2-40B4-BE49-F238E27FC236}">
                <a16:creationId xmlns:a16="http://schemas.microsoft.com/office/drawing/2014/main" id="{2FC6F1B0-0C66-4A62-8E60-22AA88CA080C}"/>
              </a:ext>
            </a:extLst>
          </p:cNvPr>
          <p:cNvSpPr txBox="1">
            <a:spLocks/>
          </p:cNvSpPr>
          <p:nvPr/>
        </p:nvSpPr>
        <p:spPr>
          <a:xfrm>
            <a:off x="11772000" y="6365363"/>
            <a:ext cx="420000" cy="4212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73C415-D670-4716-A5EC-CC4D52CA2BAC}" type="slidenum">
              <a:rPr lang="en-US" smtClean="0">
                <a:solidFill>
                  <a:schemeClr val="bg1"/>
                </a:solidFill>
              </a:rPr>
              <a:pPr/>
              <a:t>2</a:t>
            </a:fld>
            <a:endParaRPr lang="en-US" dirty="0">
              <a:solidFill>
                <a:schemeClr val="bg1"/>
              </a:solidFill>
            </a:endParaRPr>
          </a:p>
        </p:txBody>
      </p:sp>
    </p:spTree>
    <p:extLst>
      <p:ext uri="{BB962C8B-B14F-4D97-AF65-F5344CB8AC3E}">
        <p14:creationId xmlns:p14="http://schemas.microsoft.com/office/powerpoint/2010/main" val="2445990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14000"/>
            <a:lum/>
            <a:extLst>
              <a:ext uri="{BEBA8EAE-BF5A-486C-A8C5-ECC9F3942E4B}">
                <a14:imgProps xmlns:a14="http://schemas.microsoft.com/office/drawing/2010/main">
                  <a14:imgLayer r:embed="rId4">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28ED-E8E6-4EBE-8C7C-8E6E2E5012C8}"/>
              </a:ext>
            </a:extLst>
          </p:cNvPr>
          <p:cNvSpPr>
            <a:spLocks noGrp="1"/>
          </p:cNvSpPr>
          <p:nvPr>
            <p:ph type="title"/>
          </p:nvPr>
        </p:nvSpPr>
        <p:spPr>
          <a:xfrm>
            <a:off x="432000" y="171697"/>
            <a:ext cx="11340000" cy="432000"/>
          </a:xfrm>
        </p:spPr>
        <p:txBody>
          <a:bodyPr/>
          <a:lstStyle/>
          <a:p>
            <a:r>
              <a:rPr lang="en-US" dirty="0"/>
              <a:t>The Problem</a:t>
            </a:r>
          </a:p>
        </p:txBody>
      </p:sp>
      <p:sp>
        <p:nvSpPr>
          <p:cNvPr id="5" name="Text Placeholder 4">
            <a:extLst>
              <a:ext uri="{FF2B5EF4-FFF2-40B4-BE49-F238E27FC236}">
                <a16:creationId xmlns:a16="http://schemas.microsoft.com/office/drawing/2014/main" id="{A96AA788-5F14-43DB-B035-1BC6DA150990}"/>
              </a:ext>
            </a:extLst>
          </p:cNvPr>
          <p:cNvSpPr>
            <a:spLocks noGrp="1"/>
          </p:cNvSpPr>
          <p:nvPr>
            <p:ph type="body" sz="quarter" idx="17"/>
          </p:nvPr>
        </p:nvSpPr>
        <p:spPr>
          <a:xfrm>
            <a:off x="292429" y="2202180"/>
            <a:ext cx="1515248" cy="373807"/>
          </a:xfrm>
        </p:spPr>
        <p:txBody>
          <a:bodyPr/>
          <a:lstStyle/>
          <a:p>
            <a:r>
              <a:rPr lang="en-US" sz="1000" dirty="0"/>
              <a:t>Ramesh is a salesman, he meets on an average 4-5 people in a day</a:t>
            </a:r>
          </a:p>
        </p:txBody>
      </p:sp>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767623" y="2118224"/>
            <a:ext cx="8214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806F98B-6BF9-4D0F-B7E7-561F064602FD}"/>
              </a:ext>
            </a:extLst>
          </p:cNvPr>
          <p:cNvSpPr>
            <a:spLocks noGrp="1"/>
          </p:cNvSpPr>
          <p:nvPr>
            <p:ph type="body" sz="quarter" idx="33"/>
          </p:nvPr>
        </p:nvSpPr>
        <p:spPr>
          <a:xfrm>
            <a:off x="2230560" y="2246983"/>
            <a:ext cx="1414395" cy="408929"/>
          </a:xfrm>
        </p:spPr>
        <p:txBody>
          <a:bodyPr/>
          <a:lstStyle/>
          <a:p>
            <a:r>
              <a:rPr lang="en-US" sz="1050" dirty="0"/>
              <a:t>Ramesh gets infected with coronavirus  </a:t>
            </a:r>
          </a:p>
          <a:p>
            <a:endParaRPr lang="en-US" dirty="0"/>
          </a:p>
        </p:txBody>
      </p:sp>
      <p:cxnSp>
        <p:nvCxnSpPr>
          <p:cNvPr id="21" name="Straight Connector 20">
            <a:extLst>
              <a:ext uri="{FF2B5EF4-FFF2-40B4-BE49-F238E27FC236}">
                <a16:creationId xmlns:a16="http://schemas.microsoft.com/office/drawing/2014/main" id="{5A0322F4-E79A-4E4D-98CA-2DC1692F90C3}"/>
              </a:ext>
              <a:ext uri="{C183D7F6-B498-43B3-948B-1728B52AA6E4}">
                <adec:decorative xmlns:adec="http://schemas.microsoft.com/office/drawing/2017/decorative" val="1"/>
              </a:ext>
            </a:extLst>
          </p:cNvPr>
          <p:cNvCxnSpPr>
            <a:cxnSpLocks/>
          </p:cNvCxnSpPr>
          <p:nvPr/>
        </p:nvCxnSpPr>
        <p:spPr>
          <a:xfrm flipV="1">
            <a:off x="3953089" y="2119651"/>
            <a:ext cx="930136" cy="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F0A8A16-8E92-40C1-913D-8CB3B9C1DDAF}"/>
              </a:ext>
            </a:extLst>
          </p:cNvPr>
          <p:cNvSpPr>
            <a:spLocks noGrp="1"/>
          </p:cNvSpPr>
          <p:nvPr>
            <p:ph type="body" sz="quarter" idx="35"/>
          </p:nvPr>
        </p:nvSpPr>
        <p:spPr>
          <a:xfrm>
            <a:off x="3903866" y="2241172"/>
            <a:ext cx="1118003" cy="452869"/>
          </a:xfrm>
        </p:spPr>
        <p:txBody>
          <a:bodyPr/>
          <a:lstStyle/>
          <a:p>
            <a:r>
              <a:rPr lang="en-US" sz="1000" dirty="0"/>
              <a:t>After 4 days Ramesh shows symptoms and is quarantined  </a:t>
            </a:r>
          </a:p>
        </p:txBody>
      </p:sp>
      <p:cxnSp>
        <p:nvCxnSpPr>
          <p:cNvPr id="22" name="Straight Connector 21">
            <a:extLst>
              <a:ext uri="{FF2B5EF4-FFF2-40B4-BE49-F238E27FC236}">
                <a16:creationId xmlns:a16="http://schemas.microsoft.com/office/drawing/2014/main" id="{0DC27E82-D5C7-4AE4-BAF3-5DBB12CA0835}"/>
              </a:ext>
              <a:ext uri="{C183D7F6-B498-43B3-948B-1728B52AA6E4}">
                <adec:decorative xmlns:adec="http://schemas.microsoft.com/office/drawing/2017/decorative" val="1"/>
              </a:ext>
            </a:extLst>
          </p:cNvPr>
          <p:cNvCxnSpPr>
            <a:cxnSpLocks/>
          </p:cNvCxnSpPr>
          <p:nvPr/>
        </p:nvCxnSpPr>
        <p:spPr>
          <a:xfrm>
            <a:off x="5156907" y="2180404"/>
            <a:ext cx="1562523" cy="3296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3BF93F76-B979-4659-9F60-ADD378371A4D}"/>
              </a:ext>
            </a:extLst>
          </p:cNvPr>
          <p:cNvSpPr>
            <a:spLocks noGrp="1"/>
          </p:cNvSpPr>
          <p:nvPr>
            <p:ph type="body" sz="quarter" idx="37"/>
          </p:nvPr>
        </p:nvSpPr>
        <p:spPr>
          <a:xfrm>
            <a:off x="5438705" y="2320292"/>
            <a:ext cx="1118003" cy="390137"/>
          </a:xfrm>
        </p:spPr>
        <p:txBody>
          <a:bodyPr/>
          <a:lstStyle/>
          <a:p>
            <a:r>
              <a:rPr lang="en-US" sz="1000" dirty="0"/>
              <a:t>Till 4 days Ramesh has infected 256 patients </a:t>
            </a:r>
          </a:p>
        </p:txBody>
      </p:sp>
      <p:sp>
        <p:nvSpPr>
          <p:cNvPr id="13" name="Text Placeholder 12">
            <a:extLst>
              <a:ext uri="{FF2B5EF4-FFF2-40B4-BE49-F238E27FC236}">
                <a16:creationId xmlns:a16="http://schemas.microsoft.com/office/drawing/2014/main" id="{B42EB40D-8479-42AF-A4AE-92D6BE6908B5}"/>
              </a:ext>
            </a:extLst>
          </p:cNvPr>
          <p:cNvSpPr>
            <a:spLocks noGrp="1"/>
          </p:cNvSpPr>
          <p:nvPr>
            <p:ph type="body" sz="quarter" idx="39"/>
          </p:nvPr>
        </p:nvSpPr>
        <p:spPr>
          <a:xfrm>
            <a:off x="6839786" y="2368629"/>
            <a:ext cx="1458241" cy="521761"/>
          </a:xfrm>
        </p:spPr>
        <p:txBody>
          <a:bodyPr/>
          <a:lstStyle/>
          <a:p>
            <a:r>
              <a:rPr lang="en-US" sz="1000" dirty="0"/>
              <a:t>Only partial vulnerable carriers (let’s say 128) are tracked and are home quarantined using manual tracing.</a:t>
            </a:r>
          </a:p>
        </p:txBody>
      </p:sp>
      <p:cxnSp>
        <p:nvCxnSpPr>
          <p:cNvPr id="24" name="Straight Connector 23">
            <a:extLst>
              <a:ext uri="{FF2B5EF4-FFF2-40B4-BE49-F238E27FC236}">
                <a16:creationId xmlns:a16="http://schemas.microsoft.com/office/drawing/2014/main" id="{75979D46-D664-4267-B673-E6B048C084A4}"/>
              </a:ext>
              <a:ext uri="{C183D7F6-B498-43B3-948B-1728B52AA6E4}">
                <adec:decorative xmlns:adec="http://schemas.microsoft.com/office/drawing/2017/decorative" val="1"/>
              </a:ext>
            </a:extLst>
          </p:cNvPr>
          <p:cNvCxnSpPr>
            <a:cxnSpLocks/>
          </p:cNvCxnSpPr>
          <p:nvPr/>
        </p:nvCxnSpPr>
        <p:spPr>
          <a:xfrm flipV="1">
            <a:off x="8509237" y="2386604"/>
            <a:ext cx="2410223" cy="2668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fld id="{4B73C415-D670-4716-A5EC-CC4D52CA2BAC}" type="slidenum">
              <a:rPr lang="en-US" smtClean="0"/>
              <a:pPr/>
              <a:t>3</a:t>
            </a:fld>
            <a:endParaRPr lang="en-US" dirty="0"/>
          </a:p>
        </p:txBody>
      </p:sp>
      <p:sp>
        <p:nvSpPr>
          <p:cNvPr id="27" name="Text Placeholder 12">
            <a:extLst>
              <a:ext uri="{FF2B5EF4-FFF2-40B4-BE49-F238E27FC236}">
                <a16:creationId xmlns:a16="http://schemas.microsoft.com/office/drawing/2014/main" id="{C9A639E5-60E9-40EB-993F-2BF7BB72AC9C}"/>
              </a:ext>
            </a:extLst>
          </p:cNvPr>
          <p:cNvSpPr txBox="1">
            <a:spLocks/>
          </p:cNvSpPr>
          <p:nvPr/>
        </p:nvSpPr>
        <p:spPr>
          <a:xfrm>
            <a:off x="8876150" y="2479475"/>
            <a:ext cx="1449634"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Remaining 128 people can still infect 20k people in next 3 days. </a:t>
            </a:r>
          </a:p>
        </p:txBody>
      </p:sp>
      <p:pic>
        <p:nvPicPr>
          <p:cNvPr id="119" name="Graphic 118" descr="Man">
            <a:extLst>
              <a:ext uri="{FF2B5EF4-FFF2-40B4-BE49-F238E27FC236}">
                <a16:creationId xmlns:a16="http://schemas.microsoft.com/office/drawing/2014/main" id="{F32A5834-C124-4093-BA36-30A926947E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911" y="1264920"/>
            <a:ext cx="748186" cy="748186"/>
          </a:xfrm>
          <a:prstGeom prst="rect">
            <a:avLst/>
          </a:prstGeom>
        </p:spPr>
      </p:pic>
      <p:pic>
        <p:nvPicPr>
          <p:cNvPr id="121" name="Graphic 120" descr="Man">
            <a:extLst>
              <a:ext uri="{FF2B5EF4-FFF2-40B4-BE49-F238E27FC236}">
                <a16:creationId xmlns:a16="http://schemas.microsoft.com/office/drawing/2014/main" id="{76383760-6205-4472-8571-2C4618938D0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5197" y="1264920"/>
            <a:ext cx="748186" cy="748186"/>
          </a:xfrm>
          <a:prstGeom prst="rect">
            <a:avLst/>
          </a:prstGeom>
        </p:spPr>
      </p:pic>
      <p:pic>
        <p:nvPicPr>
          <p:cNvPr id="123" name="Graphic 122" descr="Splash">
            <a:extLst>
              <a:ext uri="{FF2B5EF4-FFF2-40B4-BE49-F238E27FC236}">
                <a16:creationId xmlns:a16="http://schemas.microsoft.com/office/drawing/2014/main" id="{ED643E80-37DA-46FA-AD90-DA95E4BD25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67206" y="1517587"/>
            <a:ext cx="312420" cy="312420"/>
          </a:xfrm>
          <a:prstGeom prst="rect">
            <a:avLst/>
          </a:prstGeom>
        </p:spPr>
      </p:pic>
      <p:pic>
        <p:nvPicPr>
          <p:cNvPr id="125" name="Graphic 124" descr="Splash">
            <a:extLst>
              <a:ext uri="{FF2B5EF4-FFF2-40B4-BE49-F238E27FC236}">
                <a16:creationId xmlns:a16="http://schemas.microsoft.com/office/drawing/2014/main" id="{B5E2901A-8CA2-4270-847B-369594B9555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0787" y="1517587"/>
            <a:ext cx="312420" cy="312420"/>
          </a:xfrm>
          <a:prstGeom prst="rect">
            <a:avLst/>
          </a:prstGeom>
        </p:spPr>
      </p:pic>
      <p:pic>
        <p:nvPicPr>
          <p:cNvPr id="129" name="Graphic 128" descr="Medical">
            <a:extLst>
              <a:ext uri="{FF2B5EF4-FFF2-40B4-BE49-F238E27FC236}">
                <a16:creationId xmlns:a16="http://schemas.microsoft.com/office/drawing/2014/main" id="{EB2F8077-3960-486F-A285-B8544F29F2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66042" y="1144651"/>
            <a:ext cx="456904" cy="456904"/>
          </a:xfrm>
          <a:prstGeom prst="rect">
            <a:avLst/>
          </a:prstGeom>
        </p:spPr>
      </p:pic>
      <p:pic>
        <p:nvPicPr>
          <p:cNvPr id="131" name="Graphic 130" descr="IV">
            <a:extLst>
              <a:ext uri="{FF2B5EF4-FFF2-40B4-BE49-F238E27FC236}">
                <a16:creationId xmlns:a16="http://schemas.microsoft.com/office/drawing/2014/main" id="{214575A2-C7E4-4F5B-A7BD-0133CCB5E82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81541" y="930705"/>
            <a:ext cx="456904" cy="456904"/>
          </a:xfrm>
          <a:prstGeom prst="rect">
            <a:avLst/>
          </a:prstGeom>
        </p:spPr>
      </p:pic>
      <p:pic>
        <p:nvPicPr>
          <p:cNvPr id="132" name="Graphic 131" descr="Man">
            <a:extLst>
              <a:ext uri="{FF2B5EF4-FFF2-40B4-BE49-F238E27FC236}">
                <a16:creationId xmlns:a16="http://schemas.microsoft.com/office/drawing/2014/main" id="{08C1FA35-1158-47A8-85A1-C5917C04709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0259" y="1264920"/>
            <a:ext cx="748186" cy="748186"/>
          </a:xfrm>
          <a:prstGeom prst="rect">
            <a:avLst/>
          </a:prstGeom>
        </p:spPr>
      </p:pic>
      <p:pic>
        <p:nvPicPr>
          <p:cNvPr id="134" name="Graphic 133" descr="Group">
            <a:extLst>
              <a:ext uri="{FF2B5EF4-FFF2-40B4-BE49-F238E27FC236}">
                <a16:creationId xmlns:a16="http://schemas.microsoft.com/office/drawing/2014/main" id="{709335AE-59C9-484F-9E18-11DCF0D2564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74588" y="1047316"/>
            <a:ext cx="456903" cy="456903"/>
          </a:xfrm>
          <a:prstGeom prst="rect">
            <a:avLst/>
          </a:prstGeom>
        </p:spPr>
      </p:pic>
      <p:pic>
        <p:nvPicPr>
          <p:cNvPr id="135" name="Graphic 134" descr="Man">
            <a:extLst>
              <a:ext uri="{FF2B5EF4-FFF2-40B4-BE49-F238E27FC236}">
                <a16:creationId xmlns:a16="http://schemas.microsoft.com/office/drawing/2014/main" id="{1FEE4FF6-4FB6-4A2C-B5DF-953E516DE28A}"/>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9019" y="1264920"/>
            <a:ext cx="586740" cy="586740"/>
          </a:xfrm>
          <a:prstGeom prst="rect">
            <a:avLst/>
          </a:prstGeom>
        </p:spPr>
      </p:pic>
      <p:pic>
        <p:nvPicPr>
          <p:cNvPr id="136" name="Graphic 135" descr="Group">
            <a:extLst>
              <a:ext uri="{FF2B5EF4-FFF2-40B4-BE49-F238E27FC236}">
                <a16:creationId xmlns:a16="http://schemas.microsoft.com/office/drawing/2014/main" id="{222BAF82-253E-43BE-BACC-BE07E9653B9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05068" y="1639507"/>
            <a:ext cx="456903" cy="456903"/>
          </a:xfrm>
          <a:prstGeom prst="rect">
            <a:avLst/>
          </a:prstGeom>
        </p:spPr>
      </p:pic>
      <p:pic>
        <p:nvPicPr>
          <p:cNvPr id="137" name="Graphic 136" descr="Group">
            <a:extLst>
              <a:ext uri="{FF2B5EF4-FFF2-40B4-BE49-F238E27FC236}">
                <a16:creationId xmlns:a16="http://schemas.microsoft.com/office/drawing/2014/main" id="{527A0446-7B15-4313-B2B4-7CEC690BF44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17191" y="1509717"/>
            <a:ext cx="456903" cy="456903"/>
          </a:xfrm>
          <a:prstGeom prst="rect">
            <a:avLst/>
          </a:prstGeom>
        </p:spPr>
      </p:pic>
      <p:pic>
        <p:nvPicPr>
          <p:cNvPr id="140" name="Graphic 139" descr="Medical">
            <a:extLst>
              <a:ext uri="{FF2B5EF4-FFF2-40B4-BE49-F238E27FC236}">
                <a16:creationId xmlns:a16="http://schemas.microsoft.com/office/drawing/2014/main" id="{EB7F8D6D-BD51-4C07-898C-0B6CFC744BB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17827" y="1198062"/>
            <a:ext cx="456904" cy="456904"/>
          </a:xfrm>
          <a:prstGeom prst="rect">
            <a:avLst/>
          </a:prstGeom>
        </p:spPr>
      </p:pic>
      <p:pic>
        <p:nvPicPr>
          <p:cNvPr id="141" name="Graphic 140" descr="Group">
            <a:extLst>
              <a:ext uri="{FF2B5EF4-FFF2-40B4-BE49-F238E27FC236}">
                <a16:creationId xmlns:a16="http://schemas.microsoft.com/office/drawing/2014/main" id="{BA04B7EF-B3C1-41C9-B522-1BC43CC8D68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35943" y="1369783"/>
            <a:ext cx="456903" cy="456903"/>
          </a:xfrm>
          <a:prstGeom prst="rect">
            <a:avLst/>
          </a:prstGeom>
        </p:spPr>
      </p:pic>
      <p:pic>
        <p:nvPicPr>
          <p:cNvPr id="143" name="Graphic 142" descr="Group of people">
            <a:extLst>
              <a:ext uri="{FF2B5EF4-FFF2-40B4-BE49-F238E27FC236}">
                <a16:creationId xmlns:a16="http://schemas.microsoft.com/office/drawing/2014/main" id="{CA1F619E-6720-49DF-9046-DBD7AF40F56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44630" y="763807"/>
            <a:ext cx="623802" cy="623802"/>
          </a:xfrm>
          <a:prstGeom prst="rect">
            <a:avLst/>
          </a:prstGeom>
        </p:spPr>
      </p:pic>
      <p:pic>
        <p:nvPicPr>
          <p:cNvPr id="145" name="Graphic 144" descr="Group of people">
            <a:extLst>
              <a:ext uri="{FF2B5EF4-FFF2-40B4-BE49-F238E27FC236}">
                <a16:creationId xmlns:a16="http://schemas.microsoft.com/office/drawing/2014/main" id="{D8603827-0F1C-47FA-9CBB-40F8D6E78BC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68096" y="1518106"/>
            <a:ext cx="623802" cy="623802"/>
          </a:xfrm>
          <a:prstGeom prst="rect">
            <a:avLst/>
          </a:prstGeom>
        </p:spPr>
      </p:pic>
      <p:pic>
        <p:nvPicPr>
          <p:cNvPr id="146" name="Graphic 145" descr="Group of people">
            <a:extLst>
              <a:ext uri="{FF2B5EF4-FFF2-40B4-BE49-F238E27FC236}">
                <a16:creationId xmlns:a16="http://schemas.microsoft.com/office/drawing/2014/main" id="{ADF21C49-13E7-40C3-BC93-EC626541304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86244" y="809172"/>
            <a:ext cx="623802" cy="623802"/>
          </a:xfrm>
          <a:prstGeom prst="rect">
            <a:avLst/>
          </a:prstGeom>
        </p:spPr>
      </p:pic>
      <p:pic>
        <p:nvPicPr>
          <p:cNvPr id="147" name="Graphic 146" descr="Splash">
            <a:extLst>
              <a:ext uri="{FF2B5EF4-FFF2-40B4-BE49-F238E27FC236}">
                <a16:creationId xmlns:a16="http://schemas.microsoft.com/office/drawing/2014/main" id="{19C06F9A-D074-4617-BFFE-2CA860CAFFC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0005" y="1221528"/>
            <a:ext cx="312420" cy="312420"/>
          </a:xfrm>
          <a:prstGeom prst="rect">
            <a:avLst/>
          </a:prstGeom>
        </p:spPr>
      </p:pic>
      <p:pic>
        <p:nvPicPr>
          <p:cNvPr id="148" name="Graphic 147" descr="Splash">
            <a:extLst>
              <a:ext uri="{FF2B5EF4-FFF2-40B4-BE49-F238E27FC236}">
                <a16:creationId xmlns:a16="http://schemas.microsoft.com/office/drawing/2014/main" id="{041AE8E7-A094-44D4-B640-8E960844BC5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22934" y="1721824"/>
            <a:ext cx="312420" cy="312420"/>
          </a:xfrm>
          <a:prstGeom prst="rect">
            <a:avLst/>
          </a:prstGeom>
        </p:spPr>
      </p:pic>
      <p:pic>
        <p:nvPicPr>
          <p:cNvPr id="149" name="Graphic 148" descr="Splash">
            <a:extLst>
              <a:ext uri="{FF2B5EF4-FFF2-40B4-BE49-F238E27FC236}">
                <a16:creationId xmlns:a16="http://schemas.microsoft.com/office/drawing/2014/main" id="{E235D891-277B-4417-A61D-83745415BEB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4817" y="1700686"/>
            <a:ext cx="312420" cy="312420"/>
          </a:xfrm>
          <a:prstGeom prst="rect">
            <a:avLst/>
          </a:prstGeom>
        </p:spPr>
      </p:pic>
      <p:pic>
        <p:nvPicPr>
          <p:cNvPr id="150" name="Graphic 149" descr="Splash">
            <a:extLst>
              <a:ext uri="{FF2B5EF4-FFF2-40B4-BE49-F238E27FC236}">
                <a16:creationId xmlns:a16="http://schemas.microsoft.com/office/drawing/2014/main" id="{761BBDC5-4019-4911-874B-307E8557F1F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25331" y="1565614"/>
            <a:ext cx="312420" cy="312420"/>
          </a:xfrm>
          <a:prstGeom prst="rect">
            <a:avLst/>
          </a:prstGeom>
        </p:spPr>
      </p:pic>
      <p:pic>
        <p:nvPicPr>
          <p:cNvPr id="151" name="Graphic 150" descr="Splash">
            <a:extLst>
              <a:ext uri="{FF2B5EF4-FFF2-40B4-BE49-F238E27FC236}">
                <a16:creationId xmlns:a16="http://schemas.microsoft.com/office/drawing/2014/main" id="{233EAB08-AC52-4964-BD2D-D55CBE0549A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7231" y="1574436"/>
            <a:ext cx="312420" cy="312420"/>
          </a:xfrm>
          <a:prstGeom prst="rect">
            <a:avLst/>
          </a:prstGeom>
        </p:spPr>
      </p:pic>
      <p:pic>
        <p:nvPicPr>
          <p:cNvPr id="152" name="Graphic 151" descr="Splash">
            <a:extLst>
              <a:ext uri="{FF2B5EF4-FFF2-40B4-BE49-F238E27FC236}">
                <a16:creationId xmlns:a16="http://schemas.microsoft.com/office/drawing/2014/main" id="{3D4699DE-3F8C-48BE-80BB-7D91E997F43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33318" y="934817"/>
            <a:ext cx="312420" cy="312420"/>
          </a:xfrm>
          <a:prstGeom prst="rect">
            <a:avLst/>
          </a:prstGeom>
        </p:spPr>
      </p:pic>
      <p:pic>
        <p:nvPicPr>
          <p:cNvPr id="153" name="Graphic 152" descr="Splash">
            <a:extLst>
              <a:ext uri="{FF2B5EF4-FFF2-40B4-BE49-F238E27FC236}">
                <a16:creationId xmlns:a16="http://schemas.microsoft.com/office/drawing/2014/main" id="{136A0AF2-06BF-48C9-A436-BA79BFDE550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13364" y="1153390"/>
            <a:ext cx="312420" cy="312420"/>
          </a:xfrm>
          <a:prstGeom prst="rect">
            <a:avLst/>
          </a:prstGeom>
        </p:spPr>
      </p:pic>
      <p:pic>
        <p:nvPicPr>
          <p:cNvPr id="154" name="Graphic 153" descr="Splash">
            <a:extLst>
              <a:ext uri="{FF2B5EF4-FFF2-40B4-BE49-F238E27FC236}">
                <a16:creationId xmlns:a16="http://schemas.microsoft.com/office/drawing/2014/main" id="{F5AEA472-E30D-4305-9446-E30E1BFD8A2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1233" y="1721824"/>
            <a:ext cx="312420" cy="312420"/>
          </a:xfrm>
          <a:prstGeom prst="rect">
            <a:avLst/>
          </a:prstGeom>
        </p:spPr>
      </p:pic>
      <p:cxnSp>
        <p:nvCxnSpPr>
          <p:cNvPr id="157" name="Straight Arrow Connector 156">
            <a:extLst>
              <a:ext uri="{FF2B5EF4-FFF2-40B4-BE49-F238E27FC236}">
                <a16:creationId xmlns:a16="http://schemas.microsoft.com/office/drawing/2014/main" id="{F8832291-401B-4115-BBA1-93A3C9FEBF6C}"/>
              </a:ext>
            </a:extLst>
          </p:cNvPr>
          <p:cNvCxnSpPr>
            <a:stCxn id="135" idx="3"/>
          </p:cNvCxnSpPr>
          <p:nvPr/>
        </p:nvCxnSpPr>
        <p:spPr>
          <a:xfrm flipV="1">
            <a:off x="5605759" y="1289135"/>
            <a:ext cx="490241" cy="269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07BCC4-0A45-493E-AC11-B20DE06F2F71}"/>
              </a:ext>
            </a:extLst>
          </p:cNvPr>
          <p:cNvCxnSpPr>
            <a:cxnSpLocks/>
          </p:cNvCxnSpPr>
          <p:nvPr/>
        </p:nvCxnSpPr>
        <p:spPr>
          <a:xfrm>
            <a:off x="8799687" y="1612163"/>
            <a:ext cx="399471" cy="236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AAD0D04-AFE8-4901-AEB9-BDC6D07A3F19}"/>
              </a:ext>
            </a:extLst>
          </p:cNvPr>
          <p:cNvCxnSpPr>
            <a:cxnSpLocks/>
          </p:cNvCxnSpPr>
          <p:nvPr/>
        </p:nvCxnSpPr>
        <p:spPr>
          <a:xfrm>
            <a:off x="5622309" y="1700686"/>
            <a:ext cx="575918" cy="14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FF327051-0FF6-41A2-891E-17CD6BB66EED}"/>
              </a:ext>
            </a:extLst>
          </p:cNvPr>
          <p:cNvCxnSpPr>
            <a:cxnSpLocks/>
          </p:cNvCxnSpPr>
          <p:nvPr/>
        </p:nvCxnSpPr>
        <p:spPr>
          <a:xfrm flipV="1">
            <a:off x="8794253" y="1136736"/>
            <a:ext cx="403087" cy="35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1C1CE5A-BA45-43CB-8E7C-B4DDAAE9D32C}"/>
              </a:ext>
            </a:extLst>
          </p:cNvPr>
          <p:cNvCxnSpPr>
            <a:cxnSpLocks/>
          </p:cNvCxnSpPr>
          <p:nvPr/>
        </p:nvCxnSpPr>
        <p:spPr>
          <a:xfrm>
            <a:off x="9705319" y="880111"/>
            <a:ext cx="464255" cy="1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E1981D-3D39-4A52-BE77-E5BDF63FEB68}"/>
              </a:ext>
              <a:ext uri="{C183D7F6-B498-43B3-948B-1728B52AA6E4}">
                <adec:decorative xmlns:adec="http://schemas.microsoft.com/office/drawing/2017/decorative" val="1"/>
              </a:ext>
            </a:extLst>
          </p:cNvPr>
          <p:cNvCxnSpPr>
            <a:cxnSpLocks/>
          </p:cNvCxnSpPr>
          <p:nvPr/>
        </p:nvCxnSpPr>
        <p:spPr>
          <a:xfrm>
            <a:off x="2642143" y="2119376"/>
            <a:ext cx="8214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B188DA-B0CC-4CF0-AA43-FBC007EC77DA}"/>
              </a:ext>
              <a:ext uri="{C183D7F6-B498-43B3-948B-1728B52AA6E4}">
                <adec:decorative xmlns:adec="http://schemas.microsoft.com/office/drawing/2017/decorative" val="1"/>
              </a:ext>
            </a:extLst>
          </p:cNvPr>
          <p:cNvCxnSpPr>
            <a:cxnSpLocks/>
          </p:cNvCxnSpPr>
          <p:nvPr/>
        </p:nvCxnSpPr>
        <p:spPr>
          <a:xfrm>
            <a:off x="6901872" y="2228695"/>
            <a:ext cx="1334071" cy="1326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0" name="Graphic 179" descr="Splash">
            <a:extLst>
              <a:ext uri="{FF2B5EF4-FFF2-40B4-BE49-F238E27FC236}">
                <a16:creationId xmlns:a16="http://schemas.microsoft.com/office/drawing/2014/main" id="{B18E462C-9558-4664-8F1B-67A04F14FA7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45232" y="1839143"/>
            <a:ext cx="312420" cy="312420"/>
          </a:xfrm>
          <a:prstGeom prst="rect">
            <a:avLst/>
          </a:prstGeom>
        </p:spPr>
      </p:pic>
      <p:pic>
        <p:nvPicPr>
          <p:cNvPr id="181" name="Graphic 180" descr="Group of people">
            <a:extLst>
              <a:ext uri="{FF2B5EF4-FFF2-40B4-BE49-F238E27FC236}">
                <a16:creationId xmlns:a16="http://schemas.microsoft.com/office/drawing/2014/main" id="{3F3AB38C-A602-4451-A8B9-1B31A46E3A5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86244" y="1593395"/>
            <a:ext cx="623802" cy="623802"/>
          </a:xfrm>
          <a:prstGeom prst="rect">
            <a:avLst/>
          </a:prstGeom>
        </p:spPr>
      </p:pic>
      <p:cxnSp>
        <p:nvCxnSpPr>
          <p:cNvPr id="182" name="Straight Arrow Connector 181">
            <a:extLst>
              <a:ext uri="{FF2B5EF4-FFF2-40B4-BE49-F238E27FC236}">
                <a16:creationId xmlns:a16="http://schemas.microsoft.com/office/drawing/2014/main" id="{D98FB398-4324-46B8-AB2B-4136660FD59E}"/>
              </a:ext>
            </a:extLst>
          </p:cNvPr>
          <p:cNvCxnSpPr>
            <a:cxnSpLocks/>
          </p:cNvCxnSpPr>
          <p:nvPr/>
        </p:nvCxnSpPr>
        <p:spPr>
          <a:xfrm>
            <a:off x="9720559" y="1802131"/>
            <a:ext cx="464255" cy="1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DA66644-E64D-42A2-B720-8649AA9E836F}"/>
              </a:ext>
            </a:extLst>
          </p:cNvPr>
          <p:cNvSpPr txBox="1"/>
          <p:nvPr/>
        </p:nvSpPr>
        <p:spPr>
          <a:xfrm>
            <a:off x="292429" y="3867884"/>
            <a:ext cx="1804819" cy="1120084"/>
          </a:xfrm>
          <a:prstGeom prst="rect">
            <a:avLst/>
          </a:prstGeom>
          <a:noFill/>
        </p:spPr>
        <p:txBody>
          <a:bodyPr wrap="square" rtlCol="0">
            <a:spAutoFit/>
          </a:bodyPr>
          <a:lstStyle/>
          <a:p>
            <a:endParaRPr lang="en-IN" dirty="0"/>
          </a:p>
        </p:txBody>
      </p:sp>
      <p:sp>
        <p:nvSpPr>
          <p:cNvPr id="8" name="Rectangle: Rounded Corners 7">
            <a:extLst>
              <a:ext uri="{FF2B5EF4-FFF2-40B4-BE49-F238E27FC236}">
                <a16:creationId xmlns:a16="http://schemas.microsoft.com/office/drawing/2014/main" id="{5228A98D-F938-41D5-8A46-F8991F2A174C}"/>
              </a:ext>
            </a:extLst>
          </p:cNvPr>
          <p:cNvSpPr/>
          <p:nvPr/>
        </p:nvSpPr>
        <p:spPr>
          <a:xfrm>
            <a:off x="536895" y="3854582"/>
            <a:ext cx="3329147" cy="17251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p>
          <a:p>
            <a:pPr algn="ctr"/>
            <a:r>
              <a:rPr lang="en-US" dirty="0">
                <a:solidFill>
                  <a:schemeClr val="tx1"/>
                </a:solidFill>
              </a:rPr>
              <a:t>Only small proportion - out of all possible infected people can be traced</a:t>
            </a:r>
          </a:p>
        </p:txBody>
      </p:sp>
      <p:sp>
        <p:nvSpPr>
          <p:cNvPr id="10" name="Rectangle: Rounded Corners 9">
            <a:extLst>
              <a:ext uri="{FF2B5EF4-FFF2-40B4-BE49-F238E27FC236}">
                <a16:creationId xmlns:a16="http://schemas.microsoft.com/office/drawing/2014/main" id="{C192F137-6793-41C3-8BE6-560174C960CB}"/>
              </a:ext>
            </a:extLst>
          </p:cNvPr>
          <p:cNvSpPr/>
          <p:nvPr/>
        </p:nvSpPr>
        <p:spPr>
          <a:xfrm>
            <a:off x="4322946" y="3824570"/>
            <a:ext cx="3329147" cy="171711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a:p>
            <a:pPr algn="ctr"/>
            <a:r>
              <a:rPr lang="en-US" dirty="0">
                <a:solidFill>
                  <a:schemeClr val="tx1"/>
                </a:solidFill>
              </a:rPr>
              <a:t>Not possible to keep check on movement of quarantined people 24x7</a:t>
            </a:r>
            <a:endParaRPr lang="en-IN" dirty="0">
              <a:solidFill>
                <a:schemeClr val="tx1"/>
              </a:solidFill>
            </a:endParaRPr>
          </a:p>
        </p:txBody>
      </p:sp>
      <p:sp>
        <p:nvSpPr>
          <p:cNvPr id="12" name="Rectangle: Rounded Corners 11">
            <a:extLst>
              <a:ext uri="{FF2B5EF4-FFF2-40B4-BE49-F238E27FC236}">
                <a16:creationId xmlns:a16="http://schemas.microsoft.com/office/drawing/2014/main" id="{9CAF6881-CD53-449B-8062-B76CD57C4024}"/>
              </a:ext>
            </a:extLst>
          </p:cNvPr>
          <p:cNvSpPr/>
          <p:nvPr/>
        </p:nvSpPr>
        <p:spPr>
          <a:xfrm>
            <a:off x="8222171" y="3940568"/>
            <a:ext cx="3083741" cy="16502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a:p>
            <a:pPr algn="ctr"/>
            <a:r>
              <a:rPr lang="en-US" dirty="0">
                <a:solidFill>
                  <a:schemeClr val="tx1"/>
                </a:solidFill>
              </a:rPr>
              <a:t>Not possible to keep check on people gathering 24x7</a:t>
            </a:r>
            <a:endParaRPr lang="en-IN" dirty="0">
              <a:solidFill>
                <a:schemeClr val="tx1"/>
              </a:solidFill>
            </a:endParaRPr>
          </a:p>
        </p:txBody>
      </p:sp>
      <p:sp>
        <p:nvSpPr>
          <p:cNvPr id="14" name="Rectangle 13">
            <a:extLst>
              <a:ext uri="{FF2B5EF4-FFF2-40B4-BE49-F238E27FC236}">
                <a16:creationId xmlns:a16="http://schemas.microsoft.com/office/drawing/2014/main" id="{900CC5B8-DB6C-49FA-B63E-634D7C7B82AE}"/>
              </a:ext>
            </a:extLst>
          </p:cNvPr>
          <p:cNvSpPr/>
          <p:nvPr/>
        </p:nvSpPr>
        <p:spPr>
          <a:xfrm>
            <a:off x="0" y="5838738"/>
            <a:ext cx="12192000" cy="3492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solidFill>
              </a:rPr>
              <a:t>Manual tracking and monitoring by police or volunteers become less and less efficient as no of infected people increases.</a:t>
            </a:r>
            <a:endParaRPr lang="en-IN" sz="1400" dirty="0">
              <a:solidFill>
                <a:schemeClr val="accent6"/>
              </a:solidFill>
            </a:endParaRPr>
          </a:p>
        </p:txBody>
      </p:sp>
    </p:spTree>
    <p:extLst>
      <p:ext uri="{BB962C8B-B14F-4D97-AF65-F5344CB8AC3E}">
        <p14:creationId xmlns:p14="http://schemas.microsoft.com/office/powerpoint/2010/main" val="374517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12000"/>
            <a:lum/>
            <a:extLst>
              <a:ext uri="{BEBA8EAE-BF5A-486C-A8C5-ECC9F3942E4B}">
                <a14:imgProps xmlns:a14="http://schemas.microsoft.com/office/drawing/2010/main">
                  <a14:imgLayer r:embed="rId4">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28ED-E8E6-4EBE-8C7C-8E6E2E5012C8}"/>
              </a:ext>
            </a:extLst>
          </p:cNvPr>
          <p:cNvSpPr>
            <a:spLocks noGrp="1"/>
          </p:cNvSpPr>
          <p:nvPr>
            <p:ph type="title"/>
          </p:nvPr>
        </p:nvSpPr>
        <p:spPr>
          <a:xfrm>
            <a:off x="432000" y="205253"/>
            <a:ext cx="11340000" cy="432000"/>
          </a:xfrm>
        </p:spPr>
        <p:txBody>
          <a:bodyPr/>
          <a:lstStyle/>
          <a:p>
            <a:r>
              <a:rPr lang="en-US" dirty="0"/>
              <a:t>Solution</a:t>
            </a:r>
          </a:p>
        </p:txBody>
      </p:sp>
      <p:sp>
        <p:nvSpPr>
          <p:cNvPr id="5" name="Text Placeholder 4">
            <a:extLst>
              <a:ext uri="{FF2B5EF4-FFF2-40B4-BE49-F238E27FC236}">
                <a16:creationId xmlns:a16="http://schemas.microsoft.com/office/drawing/2014/main" id="{A96AA788-5F14-43DB-B035-1BC6DA150990}"/>
              </a:ext>
            </a:extLst>
          </p:cNvPr>
          <p:cNvSpPr>
            <a:spLocks noGrp="1"/>
          </p:cNvSpPr>
          <p:nvPr>
            <p:ph type="body" sz="quarter" idx="17"/>
          </p:nvPr>
        </p:nvSpPr>
        <p:spPr>
          <a:xfrm>
            <a:off x="159066" y="2218837"/>
            <a:ext cx="1242051" cy="373807"/>
          </a:xfrm>
        </p:spPr>
        <p:txBody>
          <a:bodyPr/>
          <a:lstStyle/>
          <a:p>
            <a:r>
              <a:rPr lang="en-US" sz="1000" dirty="0"/>
              <a:t>Ramesh is a salesman, he meets on an average 4-5 people in a day</a:t>
            </a:r>
          </a:p>
        </p:txBody>
      </p:sp>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406896" y="2118224"/>
            <a:ext cx="8214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806F98B-6BF9-4D0F-B7E7-561F064602FD}"/>
              </a:ext>
            </a:extLst>
          </p:cNvPr>
          <p:cNvSpPr>
            <a:spLocks noGrp="1"/>
          </p:cNvSpPr>
          <p:nvPr>
            <p:ph type="body" sz="quarter" idx="33"/>
          </p:nvPr>
        </p:nvSpPr>
        <p:spPr>
          <a:xfrm>
            <a:off x="1609478" y="2247767"/>
            <a:ext cx="975539" cy="408929"/>
          </a:xfrm>
        </p:spPr>
        <p:txBody>
          <a:bodyPr/>
          <a:lstStyle/>
          <a:p>
            <a:r>
              <a:rPr lang="en-US" sz="1050" dirty="0"/>
              <a:t>Ramesh gets infected with coronavirus  </a:t>
            </a:r>
          </a:p>
          <a:p>
            <a:endParaRPr lang="en-US" dirty="0"/>
          </a:p>
        </p:txBody>
      </p:sp>
      <p:cxnSp>
        <p:nvCxnSpPr>
          <p:cNvPr id="21" name="Straight Connector 20">
            <a:extLst>
              <a:ext uri="{FF2B5EF4-FFF2-40B4-BE49-F238E27FC236}">
                <a16:creationId xmlns:a16="http://schemas.microsoft.com/office/drawing/2014/main" id="{5A0322F4-E79A-4E4D-98CA-2DC1692F90C3}"/>
              </a:ext>
              <a:ext uri="{C183D7F6-B498-43B3-948B-1728B52AA6E4}">
                <adec:decorative xmlns:adec="http://schemas.microsoft.com/office/drawing/2017/decorative" val="1"/>
              </a:ext>
            </a:extLst>
          </p:cNvPr>
          <p:cNvCxnSpPr>
            <a:cxnSpLocks/>
          </p:cNvCxnSpPr>
          <p:nvPr/>
        </p:nvCxnSpPr>
        <p:spPr>
          <a:xfrm flipV="1">
            <a:off x="2820574" y="2178374"/>
            <a:ext cx="930136" cy="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F0A8A16-8E92-40C1-913D-8CB3B9C1DDAF}"/>
              </a:ext>
            </a:extLst>
          </p:cNvPr>
          <p:cNvSpPr>
            <a:spLocks noGrp="1"/>
          </p:cNvSpPr>
          <p:nvPr>
            <p:ph type="body" sz="quarter" idx="35"/>
          </p:nvPr>
        </p:nvSpPr>
        <p:spPr>
          <a:xfrm>
            <a:off x="2835246" y="2241957"/>
            <a:ext cx="1118003" cy="452869"/>
          </a:xfrm>
        </p:spPr>
        <p:txBody>
          <a:bodyPr/>
          <a:lstStyle/>
          <a:p>
            <a:r>
              <a:rPr lang="en-US" sz="1000" dirty="0"/>
              <a:t>After 4 days Ramesh shows symptoms </a:t>
            </a:r>
          </a:p>
        </p:txBody>
      </p:sp>
      <p:cxnSp>
        <p:nvCxnSpPr>
          <p:cNvPr id="22" name="Straight Connector 21">
            <a:extLst>
              <a:ext uri="{FF2B5EF4-FFF2-40B4-BE49-F238E27FC236}">
                <a16:creationId xmlns:a16="http://schemas.microsoft.com/office/drawing/2014/main" id="{0DC27E82-D5C7-4AE4-BAF3-5DBB12CA0835}"/>
              </a:ext>
              <a:ext uri="{C183D7F6-B498-43B3-948B-1728B52AA6E4}">
                <adec:decorative xmlns:adec="http://schemas.microsoft.com/office/drawing/2017/decorative" val="1"/>
              </a:ext>
            </a:extLst>
          </p:cNvPr>
          <p:cNvCxnSpPr>
            <a:cxnSpLocks/>
          </p:cNvCxnSpPr>
          <p:nvPr/>
        </p:nvCxnSpPr>
        <p:spPr>
          <a:xfrm>
            <a:off x="3974058" y="2180404"/>
            <a:ext cx="1218727" cy="55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3BF93F76-B979-4659-9F60-ADD378371A4D}"/>
              </a:ext>
            </a:extLst>
          </p:cNvPr>
          <p:cNvSpPr>
            <a:spLocks noGrp="1"/>
          </p:cNvSpPr>
          <p:nvPr>
            <p:ph type="body" sz="quarter" idx="37"/>
          </p:nvPr>
        </p:nvSpPr>
        <p:spPr>
          <a:xfrm>
            <a:off x="4130021" y="2320292"/>
            <a:ext cx="1118003" cy="390137"/>
          </a:xfrm>
        </p:spPr>
        <p:txBody>
          <a:bodyPr/>
          <a:lstStyle/>
          <a:p>
            <a:r>
              <a:rPr lang="en-US" sz="1000" dirty="0"/>
              <a:t>Smart surveillance system sends a real time alert with pictures of Ramesh.</a:t>
            </a:r>
          </a:p>
        </p:txBody>
      </p:sp>
      <p:sp>
        <p:nvSpPr>
          <p:cNvPr id="13" name="Text Placeholder 12">
            <a:extLst>
              <a:ext uri="{FF2B5EF4-FFF2-40B4-BE49-F238E27FC236}">
                <a16:creationId xmlns:a16="http://schemas.microsoft.com/office/drawing/2014/main" id="{B42EB40D-8479-42AF-A4AE-92D6BE6908B5}"/>
              </a:ext>
            </a:extLst>
          </p:cNvPr>
          <p:cNvSpPr>
            <a:spLocks noGrp="1"/>
          </p:cNvSpPr>
          <p:nvPr>
            <p:ph type="body" sz="quarter" idx="39"/>
          </p:nvPr>
        </p:nvSpPr>
        <p:spPr>
          <a:xfrm>
            <a:off x="5463990" y="2318295"/>
            <a:ext cx="1458241" cy="521761"/>
          </a:xfrm>
        </p:spPr>
        <p:txBody>
          <a:bodyPr/>
          <a:lstStyle/>
          <a:p>
            <a:r>
              <a:rPr lang="en-US" sz="1000" dirty="0"/>
              <a:t>Using AI search Ramesh photo is search across all cameras for past 4 days. In few minutes photos and location of all connections that could be infected is generated.</a:t>
            </a:r>
          </a:p>
        </p:txBody>
      </p:sp>
      <p:cxnSp>
        <p:nvCxnSpPr>
          <p:cNvPr id="24" name="Straight Connector 23">
            <a:extLst>
              <a:ext uri="{FF2B5EF4-FFF2-40B4-BE49-F238E27FC236}">
                <a16:creationId xmlns:a16="http://schemas.microsoft.com/office/drawing/2014/main" id="{75979D46-D664-4267-B673-E6B048C084A4}"/>
              </a:ext>
              <a:ext uri="{C183D7F6-B498-43B3-948B-1728B52AA6E4}">
                <adec:decorative xmlns:adec="http://schemas.microsoft.com/office/drawing/2017/decorative" val="1"/>
              </a:ext>
            </a:extLst>
          </p:cNvPr>
          <p:cNvCxnSpPr>
            <a:cxnSpLocks/>
          </p:cNvCxnSpPr>
          <p:nvPr/>
        </p:nvCxnSpPr>
        <p:spPr>
          <a:xfrm>
            <a:off x="7143166" y="2211235"/>
            <a:ext cx="1079005" cy="179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fld id="{4B73C415-D670-4716-A5EC-CC4D52CA2BAC}" type="slidenum">
              <a:rPr lang="en-US" smtClean="0"/>
              <a:pPr/>
              <a:t>4</a:t>
            </a:fld>
            <a:endParaRPr lang="en-US" dirty="0"/>
          </a:p>
        </p:txBody>
      </p:sp>
      <p:sp>
        <p:nvSpPr>
          <p:cNvPr id="27" name="Text Placeholder 12">
            <a:extLst>
              <a:ext uri="{FF2B5EF4-FFF2-40B4-BE49-F238E27FC236}">
                <a16:creationId xmlns:a16="http://schemas.microsoft.com/office/drawing/2014/main" id="{C9A639E5-60E9-40EB-993F-2BF7BB72AC9C}"/>
              </a:ext>
            </a:extLst>
          </p:cNvPr>
          <p:cNvSpPr txBox="1">
            <a:spLocks/>
          </p:cNvSpPr>
          <p:nvPr/>
        </p:nvSpPr>
        <p:spPr>
          <a:xfrm>
            <a:off x="8876150" y="2479475"/>
            <a:ext cx="1449634"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dirty="0"/>
          </a:p>
        </p:txBody>
      </p:sp>
      <p:pic>
        <p:nvPicPr>
          <p:cNvPr id="119" name="Graphic 118" descr="Man">
            <a:extLst>
              <a:ext uri="{FF2B5EF4-FFF2-40B4-BE49-F238E27FC236}">
                <a16:creationId xmlns:a16="http://schemas.microsoft.com/office/drawing/2014/main" id="{F32A5834-C124-4093-BA36-30A926947E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017" y="1306865"/>
            <a:ext cx="748186" cy="748186"/>
          </a:xfrm>
          <a:prstGeom prst="rect">
            <a:avLst/>
          </a:prstGeom>
        </p:spPr>
      </p:pic>
      <p:pic>
        <p:nvPicPr>
          <p:cNvPr id="121" name="Graphic 120" descr="Man">
            <a:extLst>
              <a:ext uri="{FF2B5EF4-FFF2-40B4-BE49-F238E27FC236}">
                <a16:creationId xmlns:a16="http://schemas.microsoft.com/office/drawing/2014/main" id="{76383760-6205-4472-8571-2C4618938D0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0128" y="1373977"/>
            <a:ext cx="748186" cy="748186"/>
          </a:xfrm>
          <a:prstGeom prst="rect">
            <a:avLst/>
          </a:prstGeom>
        </p:spPr>
      </p:pic>
      <p:pic>
        <p:nvPicPr>
          <p:cNvPr id="123" name="Graphic 122" descr="Splash">
            <a:extLst>
              <a:ext uri="{FF2B5EF4-FFF2-40B4-BE49-F238E27FC236}">
                <a16:creationId xmlns:a16="http://schemas.microsoft.com/office/drawing/2014/main" id="{ED643E80-37DA-46FA-AD90-DA95E4BD25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85693" y="1710534"/>
            <a:ext cx="312420" cy="312420"/>
          </a:xfrm>
          <a:prstGeom prst="rect">
            <a:avLst/>
          </a:prstGeom>
        </p:spPr>
      </p:pic>
      <p:pic>
        <p:nvPicPr>
          <p:cNvPr id="129" name="Graphic 128" descr="Medical">
            <a:extLst>
              <a:ext uri="{FF2B5EF4-FFF2-40B4-BE49-F238E27FC236}">
                <a16:creationId xmlns:a16="http://schemas.microsoft.com/office/drawing/2014/main" id="{EB2F8077-3960-486F-A285-B8544F29F2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8209" y="1478247"/>
            <a:ext cx="402354" cy="402354"/>
          </a:xfrm>
          <a:prstGeom prst="rect">
            <a:avLst/>
          </a:prstGeom>
        </p:spPr>
      </p:pic>
      <p:pic>
        <p:nvPicPr>
          <p:cNvPr id="131" name="Graphic 130" descr="IV">
            <a:extLst>
              <a:ext uri="{FF2B5EF4-FFF2-40B4-BE49-F238E27FC236}">
                <a16:creationId xmlns:a16="http://schemas.microsoft.com/office/drawing/2014/main" id="{214575A2-C7E4-4F5B-A7BD-0133CCB5E82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50185" y="1618889"/>
            <a:ext cx="322349" cy="322349"/>
          </a:xfrm>
          <a:prstGeom prst="rect">
            <a:avLst/>
          </a:prstGeom>
        </p:spPr>
      </p:pic>
      <p:pic>
        <p:nvPicPr>
          <p:cNvPr id="132" name="Graphic 131" descr="Man">
            <a:extLst>
              <a:ext uri="{FF2B5EF4-FFF2-40B4-BE49-F238E27FC236}">
                <a16:creationId xmlns:a16="http://schemas.microsoft.com/office/drawing/2014/main" id="{08C1FA35-1158-47A8-85A1-C5917C04709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56530" y="1474991"/>
            <a:ext cx="382725" cy="382725"/>
          </a:xfrm>
          <a:prstGeom prst="rect">
            <a:avLst/>
          </a:prstGeom>
        </p:spPr>
      </p:pic>
      <p:pic>
        <p:nvPicPr>
          <p:cNvPr id="137" name="Graphic 136" descr="Group">
            <a:extLst>
              <a:ext uri="{FF2B5EF4-FFF2-40B4-BE49-F238E27FC236}">
                <a16:creationId xmlns:a16="http://schemas.microsoft.com/office/drawing/2014/main" id="{527A0446-7B15-4313-B2B4-7CEC690BF44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77918" y="1518106"/>
            <a:ext cx="456903" cy="456903"/>
          </a:xfrm>
          <a:prstGeom prst="rect">
            <a:avLst/>
          </a:prstGeom>
        </p:spPr>
      </p:pic>
      <p:pic>
        <p:nvPicPr>
          <p:cNvPr id="140" name="Graphic 139" descr="Medical">
            <a:extLst>
              <a:ext uri="{FF2B5EF4-FFF2-40B4-BE49-F238E27FC236}">
                <a16:creationId xmlns:a16="http://schemas.microsoft.com/office/drawing/2014/main" id="{EB7F8D6D-BD51-4C07-898C-0B6CFC744BB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54726" y="1148800"/>
            <a:ext cx="456904" cy="456904"/>
          </a:xfrm>
          <a:prstGeom prst="rect">
            <a:avLst/>
          </a:prstGeom>
        </p:spPr>
      </p:pic>
      <p:pic>
        <p:nvPicPr>
          <p:cNvPr id="149" name="Graphic 148" descr="Splash">
            <a:extLst>
              <a:ext uri="{FF2B5EF4-FFF2-40B4-BE49-F238E27FC236}">
                <a16:creationId xmlns:a16="http://schemas.microsoft.com/office/drawing/2014/main" id="{E235D891-277B-4417-A61D-83745415BEB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41402" y="1725853"/>
            <a:ext cx="312420" cy="312420"/>
          </a:xfrm>
          <a:prstGeom prst="rect">
            <a:avLst/>
          </a:prstGeom>
        </p:spPr>
      </p:pic>
      <p:pic>
        <p:nvPicPr>
          <p:cNvPr id="150" name="Graphic 149" descr="Splash">
            <a:extLst>
              <a:ext uri="{FF2B5EF4-FFF2-40B4-BE49-F238E27FC236}">
                <a16:creationId xmlns:a16="http://schemas.microsoft.com/office/drawing/2014/main" id="{761BBDC5-4019-4911-874B-307E8557F1F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2541" y="1892785"/>
            <a:ext cx="197615" cy="197615"/>
          </a:xfrm>
          <a:prstGeom prst="rect">
            <a:avLst/>
          </a:prstGeom>
        </p:spPr>
      </p:pic>
      <p:cxnSp>
        <p:nvCxnSpPr>
          <p:cNvPr id="170" name="Straight Connector 169">
            <a:extLst>
              <a:ext uri="{FF2B5EF4-FFF2-40B4-BE49-F238E27FC236}">
                <a16:creationId xmlns:a16="http://schemas.microsoft.com/office/drawing/2014/main" id="{C6E1981D-3D39-4A52-BE77-E5BDF63FEB68}"/>
              </a:ext>
              <a:ext uri="{C183D7F6-B498-43B3-948B-1728B52AA6E4}">
                <adec:decorative xmlns:adec="http://schemas.microsoft.com/office/drawing/2017/decorative" val="1"/>
              </a:ext>
            </a:extLst>
          </p:cNvPr>
          <p:cNvCxnSpPr>
            <a:cxnSpLocks/>
          </p:cNvCxnSpPr>
          <p:nvPr/>
        </p:nvCxnSpPr>
        <p:spPr>
          <a:xfrm>
            <a:off x="1669019" y="2161321"/>
            <a:ext cx="8214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FB188DA-B0CC-4CF0-AA43-FBC007EC77DA}"/>
              </a:ext>
              <a:ext uri="{C183D7F6-B498-43B3-948B-1728B52AA6E4}">
                <adec:decorative xmlns:adec="http://schemas.microsoft.com/office/drawing/2017/decorative" val="1"/>
              </a:ext>
            </a:extLst>
          </p:cNvPr>
          <p:cNvCxnSpPr>
            <a:cxnSpLocks/>
          </p:cNvCxnSpPr>
          <p:nvPr/>
        </p:nvCxnSpPr>
        <p:spPr>
          <a:xfrm>
            <a:off x="5425408" y="2169972"/>
            <a:ext cx="1334071" cy="1326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DA66644-E64D-42A2-B720-8649AA9E836F}"/>
              </a:ext>
            </a:extLst>
          </p:cNvPr>
          <p:cNvSpPr txBox="1"/>
          <p:nvPr/>
        </p:nvSpPr>
        <p:spPr>
          <a:xfrm>
            <a:off x="292429" y="3867884"/>
            <a:ext cx="1804819" cy="1120084"/>
          </a:xfrm>
          <a:prstGeom prst="rect">
            <a:avLst/>
          </a:prstGeom>
          <a:noFill/>
        </p:spPr>
        <p:txBody>
          <a:bodyPr wrap="square" rtlCol="0">
            <a:spAutoFit/>
          </a:bodyPr>
          <a:lstStyle/>
          <a:p>
            <a:endParaRPr lang="en-IN" dirty="0"/>
          </a:p>
        </p:txBody>
      </p:sp>
      <p:sp>
        <p:nvSpPr>
          <p:cNvPr id="8" name="Rectangle: Rounded Corners 7">
            <a:extLst>
              <a:ext uri="{FF2B5EF4-FFF2-40B4-BE49-F238E27FC236}">
                <a16:creationId xmlns:a16="http://schemas.microsoft.com/office/drawing/2014/main" id="{5228A98D-F938-41D5-8A46-F8991F2A174C}"/>
              </a:ext>
            </a:extLst>
          </p:cNvPr>
          <p:cNvSpPr/>
          <p:nvPr/>
        </p:nvSpPr>
        <p:spPr>
          <a:xfrm>
            <a:off x="536895" y="3670024"/>
            <a:ext cx="3329147" cy="17251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a:p>
            <a:pPr algn="ctr"/>
            <a:r>
              <a:rPr lang="en-US" dirty="0">
                <a:solidFill>
                  <a:schemeClr val="tx1"/>
                </a:solidFill>
              </a:rPr>
              <a:t>All possible infected people and their location can be traced using face recognition and image search. </a:t>
            </a:r>
          </a:p>
          <a:p>
            <a:pPr algn="ctr"/>
            <a:endParaRPr lang="en-US" dirty="0">
              <a:solidFill>
                <a:schemeClr val="tx1"/>
              </a:solidFill>
            </a:endParaRPr>
          </a:p>
        </p:txBody>
      </p:sp>
      <p:sp>
        <p:nvSpPr>
          <p:cNvPr id="10" name="Rectangle: Rounded Corners 9">
            <a:extLst>
              <a:ext uri="{FF2B5EF4-FFF2-40B4-BE49-F238E27FC236}">
                <a16:creationId xmlns:a16="http://schemas.microsoft.com/office/drawing/2014/main" id="{C192F137-6793-41C3-8BE6-560174C960CB}"/>
              </a:ext>
            </a:extLst>
          </p:cNvPr>
          <p:cNvSpPr/>
          <p:nvPr/>
        </p:nvSpPr>
        <p:spPr>
          <a:xfrm>
            <a:off x="4322946" y="3707124"/>
            <a:ext cx="3329147" cy="171711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a:p>
            <a:pPr algn="ctr"/>
            <a:r>
              <a:rPr lang="en-US" dirty="0">
                <a:solidFill>
                  <a:schemeClr val="tx1"/>
                </a:solidFill>
              </a:rPr>
              <a:t>Real time alerts 24x7 can be generated as system can continuously monitor quarantined people.</a:t>
            </a:r>
            <a:endParaRPr lang="en-IN" dirty="0">
              <a:solidFill>
                <a:schemeClr val="tx1"/>
              </a:solidFill>
            </a:endParaRPr>
          </a:p>
        </p:txBody>
      </p:sp>
      <p:sp>
        <p:nvSpPr>
          <p:cNvPr id="12" name="Rectangle: Rounded Corners 11">
            <a:extLst>
              <a:ext uri="{FF2B5EF4-FFF2-40B4-BE49-F238E27FC236}">
                <a16:creationId xmlns:a16="http://schemas.microsoft.com/office/drawing/2014/main" id="{9CAF6881-CD53-449B-8062-B76CD57C4024}"/>
              </a:ext>
            </a:extLst>
          </p:cNvPr>
          <p:cNvSpPr/>
          <p:nvPr/>
        </p:nvSpPr>
        <p:spPr>
          <a:xfrm>
            <a:off x="8222171" y="3714065"/>
            <a:ext cx="3083741" cy="16502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a:p>
            <a:pPr algn="ctr"/>
            <a:r>
              <a:rPr lang="en-US" dirty="0">
                <a:solidFill>
                  <a:schemeClr val="tx1"/>
                </a:solidFill>
              </a:rPr>
              <a:t>For any location crowd gathering alert can be generated if density of area increases after certain threshold.</a:t>
            </a:r>
            <a:endParaRPr lang="en-IN" dirty="0">
              <a:solidFill>
                <a:schemeClr val="tx1"/>
              </a:solidFill>
            </a:endParaRPr>
          </a:p>
        </p:txBody>
      </p:sp>
      <p:sp>
        <p:nvSpPr>
          <p:cNvPr id="14" name="Rectangle 13">
            <a:extLst>
              <a:ext uri="{FF2B5EF4-FFF2-40B4-BE49-F238E27FC236}">
                <a16:creationId xmlns:a16="http://schemas.microsoft.com/office/drawing/2014/main" id="{900CC5B8-DB6C-49FA-B63E-634D7C7B82AE}"/>
              </a:ext>
            </a:extLst>
          </p:cNvPr>
          <p:cNvSpPr/>
          <p:nvPr/>
        </p:nvSpPr>
        <p:spPr>
          <a:xfrm>
            <a:off x="0" y="5838738"/>
            <a:ext cx="12192000" cy="3492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solidFill>
              </a:rPr>
              <a:t>Automatic tracking and monitoring by smart </a:t>
            </a:r>
            <a:r>
              <a:rPr lang="en-US" sz="1400" dirty="0" err="1">
                <a:solidFill>
                  <a:schemeClr val="accent6"/>
                </a:solidFill>
              </a:rPr>
              <a:t>survellience</a:t>
            </a:r>
            <a:r>
              <a:rPr lang="en-US" sz="1400" dirty="0">
                <a:solidFill>
                  <a:schemeClr val="accent6"/>
                </a:solidFill>
              </a:rPr>
              <a:t> system remains efficient even when no of infected people increases.</a:t>
            </a:r>
            <a:endParaRPr lang="en-IN" sz="1400" dirty="0">
              <a:solidFill>
                <a:schemeClr val="accent6"/>
              </a:solidFill>
            </a:endParaRPr>
          </a:p>
        </p:txBody>
      </p:sp>
      <p:pic>
        <p:nvPicPr>
          <p:cNvPr id="17" name="Graphic 16" descr="Security camera">
            <a:extLst>
              <a:ext uri="{FF2B5EF4-FFF2-40B4-BE49-F238E27FC236}">
                <a16:creationId xmlns:a16="http://schemas.microsoft.com/office/drawing/2014/main" id="{4280F652-535F-4FC3-946C-E28115A780CA}"/>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988935">
            <a:off x="2516670" y="1166554"/>
            <a:ext cx="623803" cy="623803"/>
          </a:xfrm>
          <a:prstGeom prst="rect">
            <a:avLst/>
          </a:prstGeom>
        </p:spPr>
      </p:pic>
      <p:pic>
        <p:nvPicPr>
          <p:cNvPr id="19" name="Graphic 18" descr="Monitor">
            <a:extLst>
              <a:ext uri="{FF2B5EF4-FFF2-40B4-BE49-F238E27FC236}">
                <a16:creationId xmlns:a16="http://schemas.microsoft.com/office/drawing/2014/main" id="{AEB7ADA3-36AA-47B4-892A-A7021E4AE6E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80391" y="1261259"/>
            <a:ext cx="914400" cy="914400"/>
          </a:xfrm>
          <a:prstGeom prst="rect">
            <a:avLst/>
          </a:prstGeom>
        </p:spPr>
      </p:pic>
      <p:pic>
        <p:nvPicPr>
          <p:cNvPr id="28" name="Graphic 27" descr="Research">
            <a:extLst>
              <a:ext uri="{FF2B5EF4-FFF2-40B4-BE49-F238E27FC236}">
                <a16:creationId xmlns:a16="http://schemas.microsoft.com/office/drawing/2014/main" id="{B4D85838-43D9-48F3-A065-530E0EB58792}"/>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36301" y="1469628"/>
            <a:ext cx="457200" cy="457200"/>
          </a:xfrm>
          <a:prstGeom prst="rect">
            <a:avLst/>
          </a:prstGeom>
        </p:spPr>
      </p:pic>
      <p:pic>
        <p:nvPicPr>
          <p:cNvPr id="64" name="Graphic 63" descr="Group">
            <a:extLst>
              <a:ext uri="{FF2B5EF4-FFF2-40B4-BE49-F238E27FC236}">
                <a16:creationId xmlns:a16="http://schemas.microsoft.com/office/drawing/2014/main" id="{ACD266A8-E01D-46CC-B621-52BFB620126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23725" y="1377402"/>
            <a:ext cx="371125" cy="371125"/>
          </a:xfrm>
          <a:prstGeom prst="rect">
            <a:avLst/>
          </a:prstGeom>
        </p:spPr>
      </p:pic>
      <p:pic>
        <p:nvPicPr>
          <p:cNvPr id="65" name="Graphic 64" descr="Group">
            <a:extLst>
              <a:ext uri="{FF2B5EF4-FFF2-40B4-BE49-F238E27FC236}">
                <a16:creationId xmlns:a16="http://schemas.microsoft.com/office/drawing/2014/main" id="{AC87EC75-6B2C-4AD7-9289-0DF4B264899D}"/>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33316" y="1136269"/>
            <a:ext cx="354151" cy="354151"/>
          </a:xfrm>
          <a:prstGeom prst="rect">
            <a:avLst/>
          </a:prstGeom>
        </p:spPr>
      </p:pic>
      <p:pic>
        <p:nvPicPr>
          <p:cNvPr id="66" name="Graphic 65" descr="Monitor">
            <a:extLst>
              <a:ext uri="{FF2B5EF4-FFF2-40B4-BE49-F238E27FC236}">
                <a16:creationId xmlns:a16="http://schemas.microsoft.com/office/drawing/2014/main" id="{9D3D8CEF-B872-4ADA-BC04-25885EE00C6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29427" y="952234"/>
            <a:ext cx="1154944" cy="1154944"/>
          </a:xfrm>
          <a:prstGeom prst="rect">
            <a:avLst/>
          </a:prstGeom>
        </p:spPr>
      </p:pic>
      <p:pic>
        <p:nvPicPr>
          <p:cNvPr id="67" name="Graphic 66" descr="Group">
            <a:extLst>
              <a:ext uri="{FF2B5EF4-FFF2-40B4-BE49-F238E27FC236}">
                <a16:creationId xmlns:a16="http://schemas.microsoft.com/office/drawing/2014/main" id="{B393DE91-B9B0-40E9-BBA2-61C802D4BF4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45760" y="1779563"/>
            <a:ext cx="456903" cy="456903"/>
          </a:xfrm>
          <a:prstGeom prst="rect">
            <a:avLst/>
          </a:prstGeom>
        </p:spPr>
      </p:pic>
      <p:pic>
        <p:nvPicPr>
          <p:cNvPr id="68" name="Graphic 67" descr="Security camera">
            <a:extLst>
              <a:ext uri="{FF2B5EF4-FFF2-40B4-BE49-F238E27FC236}">
                <a16:creationId xmlns:a16="http://schemas.microsoft.com/office/drawing/2014/main" id="{B0C1BA3E-D553-413C-8DD0-452C2C9AA42C}"/>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988935">
            <a:off x="7061461" y="1326639"/>
            <a:ext cx="427582" cy="427582"/>
          </a:xfrm>
          <a:prstGeom prst="rect">
            <a:avLst/>
          </a:prstGeom>
        </p:spPr>
      </p:pic>
      <p:pic>
        <p:nvPicPr>
          <p:cNvPr id="69" name="Graphic 68" descr="Man">
            <a:extLst>
              <a:ext uri="{FF2B5EF4-FFF2-40B4-BE49-F238E27FC236}">
                <a16:creationId xmlns:a16="http://schemas.microsoft.com/office/drawing/2014/main" id="{0DC4E3FC-4554-41B9-97A1-828198DC8B5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7692" y="1753226"/>
            <a:ext cx="382725" cy="382725"/>
          </a:xfrm>
          <a:prstGeom prst="rect">
            <a:avLst/>
          </a:prstGeom>
        </p:spPr>
      </p:pic>
      <p:pic>
        <p:nvPicPr>
          <p:cNvPr id="30" name="Graphic 29" descr="Arrow Slight curve">
            <a:extLst>
              <a:ext uri="{FF2B5EF4-FFF2-40B4-BE49-F238E27FC236}">
                <a16:creationId xmlns:a16="http://schemas.microsoft.com/office/drawing/2014/main" id="{4A00F151-D5CD-41D9-8D85-97A81F3D5D97}"/>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715677" y="1342844"/>
            <a:ext cx="349620" cy="349620"/>
          </a:xfrm>
          <a:prstGeom prst="rect">
            <a:avLst/>
          </a:prstGeom>
        </p:spPr>
      </p:pic>
      <p:pic>
        <p:nvPicPr>
          <p:cNvPr id="73" name="Graphic 72" descr="Man">
            <a:extLst>
              <a:ext uri="{FF2B5EF4-FFF2-40B4-BE49-F238E27FC236}">
                <a16:creationId xmlns:a16="http://schemas.microsoft.com/office/drawing/2014/main" id="{DF85AA73-842A-4083-A39A-AC10DDBA4518}"/>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5411" y="1710935"/>
            <a:ext cx="398100" cy="398100"/>
          </a:xfrm>
          <a:prstGeom prst="rect">
            <a:avLst/>
          </a:prstGeom>
        </p:spPr>
      </p:pic>
      <p:pic>
        <p:nvPicPr>
          <p:cNvPr id="74" name="Graphic 73" descr="Security camera">
            <a:extLst>
              <a:ext uri="{FF2B5EF4-FFF2-40B4-BE49-F238E27FC236}">
                <a16:creationId xmlns:a16="http://schemas.microsoft.com/office/drawing/2014/main" id="{4F40C262-FC11-44F9-B744-D36271ED3673}"/>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7583431">
            <a:off x="8767693" y="1293491"/>
            <a:ext cx="427582" cy="427582"/>
          </a:xfrm>
          <a:prstGeom prst="rect">
            <a:avLst/>
          </a:prstGeom>
        </p:spPr>
      </p:pic>
      <p:cxnSp>
        <p:nvCxnSpPr>
          <p:cNvPr id="76" name="Straight Connector 75">
            <a:extLst>
              <a:ext uri="{FF2B5EF4-FFF2-40B4-BE49-F238E27FC236}">
                <a16:creationId xmlns:a16="http://schemas.microsoft.com/office/drawing/2014/main" id="{8C124857-324C-4459-88AA-C0B6BD8E7F2D}"/>
              </a:ext>
              <a:ext uri="{C183D7F6-B498-43B3-948B-1728B52AA6E4}">
                <adec:decorative xmlns:adec="http://schemas.microsoft.com/office/drawing/2017/decorative" val="1"/>
              </a:ext>
            </a:extLst>
          </p:cNvPr>
          <p:cNvCxnSpPr>
            <a:cxnSpLocks/>
          </p:cNvCxnSpPr>
          <p:nvPr/>
        </p:nvCxnSpPr>
        <p:spPr>
          <a:xfrm>
            <a:off x="8615494" y="2263540"/>
            <a:ext cx="1148547" cy="674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6" name="Graphic 35" descr="Dance steps">
            <a:extLst>
              <a:ext uri="{FF2B5EF4-FFF2-40B4-BE49-F238E27FC236}">
                <a16:creationId xmlns:a16="http://schemas.microsoft.com/office/drawing/2014/main" id="{9312CEE9-E44A-421B-9E9B-0A25D207F22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5400000">
            <a:off x="8841396" y="1853214"/>
            <a:ext cx="409456" cy="342424"/>
          </a:xfrm>
          <a:prstGeom prst="rect">
            <a:avLst/>
          </a:prstGeom>
        </p:spPr>
      </p:pic>
      <p:pic>
        <p:nvPicPr>
          <p:cNvPr id="81" name="Graphic 80" descr="Man">
            <a:extLst>
              <a:ext uri="{FF2B5EF4-FFF2-40B4-BE49-F238E27FC236}">
                <a16:creationId xmlns:a16="http://schemas.microsoft.com/office/drawing/2014/main" id="{C77D58D2-2C63-4E96-AE7A-54EFF37F8214}"/>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38656" y="1771056"/>
            <a:ext cx="398100" cy="398100"/>
          </a:xfrm>
          <a:prstGeom prst="rect">
            <a:avLst/>
          </a:prstGeom>
        </p:spPr>
      </p:pic>
      <p:pic>
        <p:nvPicPr>
          <p:cNvPr id="82" name="Graphic 81" descr="Medical">
            <a:extLst>
              <a:ext uri="{FF2B5EF4-FFF2-40B4-BE49-F238E27FC236}">
                <a16:creationId xmlns:a16="http://schemas.microsoft.com/office/drawing/2014/main" id="{750C6213-7053-48B1-A8E0-7CAC101F5BC2}"/>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52035" y="1518242"/>
            <a:ext cx="349620" cy="349620"/>
          </a:xfrm>
          <a:prstGeom prst="rect">
            <a:avLst/>
          </a:prstGeom>
        </p:spPr>
      </p:pic>
      <p:pic>
        <p:nvPicPr>
          <p:cNvPr id="83" name="Graphic 82" descr="Arrow Slight curve">
            <a:extLst>
              <a:ext uri="{FF2B5EF4-FFF2-40B4-BE49-F238E27FC236}">
                <a16:creationId xmlns:a16="http://schemas.microsoft.com/office/drawing/2014/main" id="{DD6FEDAC-E7B2-42A8-8C98-BEFA3C0861DA}"/>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237037" y="1579134"/>
            <a:ext cx="349620" cy="349620"/>
          </a:xfrm>
          <a:prstGeom prst="rect">
            <a:avLst/>
          </a:prstGeom>
        </p:spPr>
      </p:pic>
      <p:cxnSp>
        <p:nvCxnSpPr>
          <p:cNvPr id="87" name="Straight Connector 86">
            <a:extLst>
              <a:ext uri="{FF2B5EF4-FFF2-40B4-BE49-F238E27FC236}">
                <a16:creationId xmlns:a16="http://schemas.microsoft.com/office/drawing/2014/main" id="{F2EEB4B4-DEA5-40C9-A151-D64B9617BA7A}"/>
              </a:ext>
              <a:ext uri="{C183D7F6-B498-43B3-948B-1728B52AA6E4}">
                <adec:decorative xmlns:adec="http://schemas.microsoft.com/office/drawing/2017/decorative" val="1"/>
              </a:ext>
            </a:extLst>
          </p:cNvPr>
          <p:cNvCxnSpPr>
            <a:cxnSpLocks/>
          </p:cNvCxnSpPr>
          <p:nvPr/>
        </p:nvCxnSpPr>
        <p:spPr>
          <a:xfrm>
            <a:off x="10242092" y="2263649"/>
            <a:ext cx="1334071" cy="1326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0" name="Text Placeholder 12">
            <a:extLst>
              <a:ext uri="{FF2B5EF4-FFF2-40B4-BE49-F238E27FC236}">
                <a16:creationId xmlns:a16="http://schemas.microsoft.com/office/drawing/2014/main" id="{19667547-EE50-4DCA-9AD2-A13433F57560}"/>
              </a:ext>
            </a:extLst>
          </p:cNvPr>
          <p:cNvSpPr txBox="1">
            <a:spLocks/>
          </p:cNvSpPr>
          <p:nvPr/>
        </p:nvSpPr>
        <p:spPr>
          <a:xfrm>
            <a:off x="7168355" y="2286137"/>
            <a:ext cx="1118003" cy="569725"/>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dirty="0"/>
          </a:p>
        </p:txBody>
      </p:sp>
      <p:sp>
        <p:nvSpPr>
          <p:cNvPr id="91" name="Text Placeholder 12">
            <a:extLst>
              <a:ext uri="{FF2B5EF4-FFF2-40B4-BE49-F238E27FC236}">
                <a16:creationId xmlns:a16="http://schemas.microsoft.com/office/drawing/2014/main" id="{3C863B33-28E8-4588-BE36-E2B39E1AE216}"/>
              </a:ext>
            </a:extLst>
          </p:cNvPr>
          <p:cNvSpPr txBox="1">
            <a:spLocks/>
          </p:cNvSpPr>
          <p:nvPr/>
        </p:nvSpPr>
        <p:spPr>
          <a:xfrm>
            <a:off x="8518984" y="2344860"/>
            <a:ext cx="1458241" cy="799075"/>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dirty="0"/>
          </a:p>
        </p:txBody>
      </p:sp>
      <p:sp>
        <p:nvSpPr>
          <p:cNvPr id="93" name="Text Placeholder 12">
            <a:extLst>
              <a:ext uri="{FF2B5EF4-FFF2-40B4-BE49-F238E27FC236}">
                <a16:creationId xmlns:a16="http://schemas.microsoft.com/office/drawing/2014/main" id="{998B81A1-4F1A-413E-A0D8-1C65996BA21C}"/>
              </a:ext>
            </a:extLst>
          </p:cNvPr>
          <p:cNvSpPr txBox="1">
            <a:spLocks/>
          </p:cNvSpPr>
          <p:nvPr/>
        </p:nvSpPr>
        <p:spPr>
          <a:xfrm>
            <a:off x="7084465" y="2328082"/>
            <a:ext cx="1279359" cy="521761"/>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All possibly 256 infected people are quarantined at there home </a:t>
            </a:r>
          </a:p>
        </p:txBody>
      </p:sp>
      <p:sp>
        <p:nvSpPr>
          <p:cNvPr id="94" name="Text Placeholder 12">
            <a:extLst>
              <a:ext uri="{FF2B5EF4-FFF2-40B4-BE49-F238E27FC236}">
                <a16:creationId xmlns:a16="http://schemas.microsoft.com/office/drawing/2014/main" id="{E39472D1-3AE1-4521-A8FA-ECC47AE95282}"/>
              </a:ext>
            </a:extLst>
          </p:cNvPr>
          <p:cNvSpPr txBox="1">
            <a:spLocks/>
          </p:cNvSpPr>
          <p:nvPr/>
        </p:nvSpPr>
        <p:spPr>
          <a:xfrm>
            <a:off x="8552540" y="2353249"/>
            <a:ext cx="1458241" cy="521761"/>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Suresh tries to run away from quarantine. Smart surveillance track Suresh and sends real time alert to local police. Suresh is brought back to quarantine</a:t>
            </a:r>
          </a:p>
        </p:txBody>
      </p:sp>
      <p:sp>
        <p:nvSpPr>
          <p:cNvPr id="95" name="Text Placeholder 12">
            <a:extLst>
              <a:ext uri="{FF2B5EF4-FFF2-40B4-BE49-F238E27FC236}">
                <a16:creationId xmlns:a16="http://schemas.microsoft.com/office/drawing/2014/main" id="{E4631BC2-5D2A-4847-814E-5ACDA0509C3B}"/>
              </a:ext>
            </a:extLst>
          </p:cNvPr>
          <p:cNvSpPr txBox="1">
            <a:spLocks/>
          </p:cNvSpPr>
          <p:nvPr/>
        </p:nvSpPr>
        <p:spPr>
          <a:xfrm>
            <a:off x="10280674" y="2361638"/>
            <a:ext cx="1458241" cy="521761"/>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As a result. No of cases drop down to 256 using smart surveillance system </a:t>
            </a:r>
          </a:p>
        </p:txBody>
      </p:sp>
      <p:pic>
        <p:nvPicPr>
          <p:cNvPr id="49" name="Graphic 48" descr="Downward trend">
            <a:extLst>
              <a:ext uri="{FF2B5EF4-FFF2-40B4-BE49-F238E27FC236}">
                <a16:creationId xmlns:a16="http://schemas.microsoft.com/office/drawing/2014/main" id="{51E49C35-A7C3-4186-98C4-B897202881D3}"/>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544781" y="1352783"/>
            <a:ext cx="914400" cy="914400"/>
          </a:xfrm>
          <a:prstGeom prst="rect">
            <a:avLst/>
          </a:prstGeom>
        </p:spPr>
      </p:pic>
      <p:sp>
        <p:nvSpPr>
          <p:cNvPr id="50" name="TextBox 49">
            <a:extLst>
              <a:ext uri="{FF2B5EF4-FFF2-40B4-BE49-F238E27FC236}">
                <a16:creationId xmlns:a16="http://schemas.microsoft.com/office/drawing/2014/main" id="{31F78347-023C-44A6-B5E4-89D32656BE38}"/>
              </a:ext>
            </a:extLst>
          </p:cNvPr>
          <p:cNvSpPr txBox="1"/>
          <p:nvPr/>
        </p:nvSpPr>
        <p:spPr>
          <a:xfrm>
            <a:off x="10659907" y="1424464"/>
            <a:ext cx="1480839" cy="276999"/>
          </a:xfrm>
          <a:prstGeom prst="rect">
            <a:avLst/>
          </a:prstGeom>
          <a:noFill/>
        </p:spPr>
        <p:txBody>
          <a:bodyPr wrap="square" rtlCol="0">
            <a:spAutoFit/>
          </a:bodyPr>
          <a:lstStyle/>
          <a:p>
            <a:r>
              <a:rPr lang="en-US" sz="1200" dirty="0"/>
              <a:t>20,000</a:t>
            </a:r>
            <a:endParaRPr lang="en-IN" sz="1200" dirty="0"/>
          </a:p>
        </p:txBody>
      </p:sp>
      <p:sp>
        <p:nvSpPr>
          <p:cNvPr id="51" name="TextBox 50">
            <a:extLst>
              <a:ext uri="{FF2B5EF4-FFF2-40B4-BE49-F238E27FC236}">
                <a16:creationId xmlns:a16="http://schemas.microsoft.com/office/drawing/2014/main" id="{460CF8F5-75AD-4BA1-93DE-BB253169147A}"/>
              </a:ext>
            </a:extLst>
          </p:cNvPr>
          <p:cNvSpPr txBox="1"/>
          <p:nvPr/>
        </p:nvSpPr>
        <p:spPr>
          <a:xfrm>
            <a:off x="11303542" y="1856549"/>
            <a:ext cx="641216" cy="276999"/>
          </a:xfrm>
          <a:prstGeom prst="rect">
            <a:avLst/>
          </a:prstGeom>
          <a:noFill/>
        </p:spPr>
        <p:txBody>
          <a:bodyPr wrap="square" rtlCol="0">
            <a:spAutoFit/>
          </a:bodyPr>
          <a:lstStyle/>
          <a:p>
            <a:r>
              <a:rPr lang="en-US" sz="1200" dirty="0"/>
              <a:t>256</a:t>
            </a:r>
            <a:endParaRPr lang="en-IN" sz="1200" dirty="0"/>
          </a:p>
        </p:txBody>
      </p:sp>
    </p:spTree>
    <p:extLst>
      <p:ext uri="{BB962C8B-B14F-4D97-AF65-F5344CB8AC3E}">
        <p14:creationId xmlns:p14="http://schemas.microsoft.com/office/powerpoint/2010/main" val="3321105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12000"/>
            <a:lum/>
            <a:extLst>
              <a:ext uri="{BEBA8EAE-BF5A-486C-A8C5-ECC9F3942E4B}">
                <a14:imgProps xmlns:a14="http://schemas.microsoft.com/office/drawing/2010/main">
                  <a14:imgLayer r:embed="rId4">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E377B34-027F-44F4-A023-877EA7244A11}"/>
              </a:ext>
            </a:extLst>
          </p:cNvPr>
          <p:cNvSpPr>
            <a:spLocks noGrp="1"/>
          </p:cNvSpPr>
          <p:nvPr>
            <p:ph type="title"/>
          </p:nvPr>
        </p:nvSpPr>
        <p:spPr/>
        <p:txBody>
          <a:bodyPr/>
          <a:lstStyle/>
          <a:p>
            <a:r>
              <a:rPr lang="en-US" dirty="0"/>
              <a:t>Methodology</a:t>
            </a:r>
            <a:endParaRPr lang="en-IN" dirty="0"/>
          </a:p>
        </p:txBody>
      </p:sp>
      <p:sp>
        <p:nvSpPr>
          <p:cNvPr id="28" name="Text Placeholder 27">
            <a:extLst>
              <a:ext uri="{FF2B5EF4-FFF2-40B4-BE49-F238E27FC236}">
                <a16:creationId xmlns:a16="http://schemas.microsoft.com/office/drawing/2014/main" id="{80DCE1C2-5375-43B1-A0B4-373E67BF80CA}"/>
              </a:ext>
            </a:extLst>
          </p:cNvPr>
          <p:cNvSpPr>
            <a:spLocks noGrp="1"/>
          </p:cNvSpPr>
          <p:nvPr>
            <p:ph type="body" sz="quarter" idx="37"/>
          </p:nvPr>
        </p:nvSpPr>
        <p:spPr/>
        <p:txBody>
          <a:bodyPr/>
          <a:lstStyle/>
          <a:p>
            <a:r>
              <a:rPr lang="en-US" dirty="0"/>
              <a:t>	</a:t>
            </a:r>
            <a:endParaRPr lang="en-IN" dirty="0"/>
          </a:p>
        </p:txBody>
      </p:sp>
      <p:sp>
        <p:nvSpPr>
          <p:cNvPr id="30" name="Text Placeholder 29">
            <a:extLst>
              <a:ext uri="{FF2B5EF4-FFF2-40B4-BE49-F238E27FC236}">
                <a16:creationId xmlns:a16="http://schemas.microsoft.com/office/drawing/2014/main" id="{430108C2-1233-4F8B-B859-49B5D3CE4865}"/>
              </a:ext>
            </a:extLst>
          </p:cNvPr>
          <p:cNvSpPr>
            <a:spLocks noGrp="1"/>
          </p:cNvSpPr>
          <p:nvPr>
            <p:ph type="body" sz="quarter" idx="39"/>
          </p:nvPr>
        </p:nvSpPr>
        <p:spPr>
          <a:xfrm>
            <a:off x="355601" y="1208015"/>
            <a:ext cx="11263152" cy="5475589"/>
          </a:xfrm>
        </p:spPr>
        <p:txBody>
          <a:bodyPr/>
          <a:lstStyle/>
          <a:p>
            <a:pPr algn="just"/>
            <a:r>
              <a:rPr lang="en-US" b="1" dirty="0">
                <a:cs typeface="Times New Roman" pitchFamily="18" charset="0"/>
              </a:rPr>
              <a:t>Dataset</a:t>
            </a:r>
            <a:r>
              <a:rPr lang="en-US" dirty="0">
                <a:cs typeface="Times New Roman" pitchFamily="18" charset="0"/>
              </a:rPr>
              <a:t> :- </a:t>
            </a:r>
          </a:p>
          <a:p>
            <a:pPr algn="just"/>
            <a:r>
              <a:rPr lang="en-US" dirty="0">
                <a:cs typeface="Times New Roman" pitchFamily="18" charset="0"/>
              </a:rPr>
              <a:t>1. To Test our solution dataset we require dataset with pedestrian crowd in which a few of people is present across multiple CCTV cameras. No open source dataset is present for this scenario. </a:t>
            </a:r>
          </a:p>
          <a:p>
            <a:pPr algn="just"/>
            <a:r>
              <a:rPr lang="en-US" dirty="0">
                <a:cs typeface="Times New Roman" pitchFamily="18" charset="0"/>
              </a:rPr>
              <a:t>2. Hence we created our own dataset by combining street view from different cities pre and during lockdown, combining movie trailers having different actors etc.</a:t>
            </a:r>
          </a:p>
          <a:p>
            <a:pPr algn="just"/>
            <a:r>
              <a:rPr lang="en-US" dirty="0">
                <a:cs typeface="Times New Roman" pitchFamily="18" charset="0"/>
              </a:rPr>
              <a:t>3. To test the accuracy of system prototype is run on manual dataset and accuracy is measured as per no of times correct alert is generated.</a:t>
            </a:r>
          </a:p>
          <a:p>
            <a:pPr algn="just"/>
            <a:r>
              <a:rPr lang="en-US" b="1" dirty="0">
                <a:cs typeface="Times New Roman" pitchFamily="18" charset="0"/>
              </a:rPr>
              <a:t>PRE-EXISTING WORK</a:t>
            </a:r>
          </a:p>
          <a:p>
            <a:pPr algn="just"/>
            <a:r>
              <a:rPr lang="en-US" dirty="0">
                <a:cs typeface="Times New Roman" pitchFamily="18" charset="0"/>
              </a:rPr>
              <a:t>1. Proposed solution is unique and no pre existing system is currently available.</a:t>
            </a:r>
          </a:p>
          <a:p>
            <a:pPr algn="just"/>
            <a:r>
              <a:rPr lang="en-US" dirty="0">
                <a:cs typeface="Times New Roman" pitchFamily="18" charset="0"/>
              </a:rPr>
              <a:t>2. Individual modules like crowd gathering system, people tracking or face recognition are well known research problems, lot of work is done in these areas and is available in open source domain. </a:t>
            </a:r>
          </a:p>
          <a:p>
            <a:pPr algn="just"/>
            <a:r>
              <a:rPr lang="en-US" dirty="0">
                <a:cs typeface="Times New Roman" pitchFamily="18" charset="0"/>
              </a:rPr>
              <a:t>3. We have used pre-existing weights of some neural architectures from open source domain as enough data and time is not available to completely train the model.</a:t>
            </a:r>
          </a:p>
          <a:p>
            <a:pPr algn="just"/>
            <a:r>
              <a:rPr lang="en-US" dirty="0">
                <a:cs typeface="Times New Roman" pitchFamily="18" charset="0"/>
              </a:rPr>
              <a:t>	</a:t>
            </a:r>
          </a:p>
          <a:p>
            <a:pPr algn="just"/>
            <a:endParaRPr lang="en-US" dirty="0">
              <a:cs typeface="Times New Roman" pitchFamily="18" charset="0"/>
            </a:endParaRPr>
          </a:p>
          <a:p>
            <a:pPr algn="just"/>
            <a:r>
              <a:rPr lang="en-US" dirty="0">
                <a:cs typeface="Times New Roman" pitchFamily="18" charset="0"/>
              </a:rPr>
              <a:t>	</a:t>
            </a:r>
          </a:p>
          <a:p>
            <a:pPr algn="just"/>
            <a:endParaRPr lang="en-US" dirty="0">
              <a:cs typeface="Times New Roman" pitchFamily="18" charset="0"/>
            </a:endParaRPr>
          </a:p>
          <a:p>
            <a:pPr algn="just"/>
            <a:endParaRPr lang="en-US" dirty="0">
              <a:cs typeface="Times New Roman" pitchFamily="18" charset="0"/>
            </a:endParaRPr>
          </a:p>
          <a:p>
            <a:pPr algn="just"/>
            <a:endParaRPr lang="en-IN" dirty="0">
              <a:cs typeface="Times New Roman" pitchFamily="18" charset="0"/>
            </a:endParaRPr>
          </a:p>
        </p:txBody>
      </p:sp>
      <p:sp>
        <p:nvSpPr>
          <p:cNvPr id="5" name="Slide Number Placeholder 2">
            <a:extLst>
              <a:ext uri="{FF2B5EF4-FFF2-40B4-BE49-F238E27FC236}">
                <a16:creationId xmlns:a16="http://schemas.microsoft.com/office/drawing/2014/main" id="{7D3CC7E1-5418-4FA9-B9BD-D4DB823A609C}"/>
              </a:ext>
            </a:extLst>
          </p:cNvPr>
          <p:cNvSpPr>
            <a:spLocks noGrp="1"/>
          </p:cNvSpPr>
          <p:nvPr>
            <p:ph type="sldNum" sz="quarter" idx="11"/>
          </p:nvPr>
        </p:nvSpPr>
        <p:spPr>
          <a:xfrm>
            <a:off x="11772000" y="6365363"/>
            <a:ext cx="420000" cy="421200"/>
          </a:xfrm>
        </p:spPr>
        <p:txBody>
          <a:bodyPr/>
          <a:lstStyle/>
          <a:p>
            <a:fld id="{4B73C415-D670-4716-A5EC-CC4D52CA2BAC}" type="slidenum">
              <a:rPr lang="en-US" smtClean="0"/>
              <a:pPr/>
              <a:t>5</a:t>
            </a:fld>
            <a:endParaRPr lang="en-US" dirty="0"/>
          </a:p>
        </p:txBody>
      </p:sp>
    </p:spTree>
    <p:extLst>
      <p:ext uri="{BB962C8B-B14F-4D97-AF65-F5344CB8AC3E}">
        <p14:creationId xmlns:p14="http://schemas.microsoft.com/office/powerpoint/2010/main" val="34495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12000"/>
            <a:lum/>
            <a:extLst>
              <a:ext uri="{BEBA8EAE-BF5A-486C-A8C5-ECC9F3942E4B}">
                <a14:imgProps xmlns:a14="http://schemas.microsoft.com/office/drawing/2010/main">
                  <a14:imgLayer r:embed="rId4">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E377B34-027F-44F4-A023-877EA7244A11}"/>
              </a:ext>
            </a:extLst>
          </p:cNvPr>
          <p:cNvSpPr>
            <a:spLocks noGrp="1"/>
          </p:cNvSpPr>
          <p:nvPr>
            <p:ph type="title"/>
          </p:nvPr>
        </p:nvSpPr>
        <p:spPr>
          <a:xfrm>
            <a:off x="84840" y="118136"/>
            <a:ext cx="11340000" cy="432000"/>
          </a:xfrm>
        </p:spPr>
        <p:txBody>
          <a:bodyPr/>
          <a:lstStyle/>
          <a:p>
            <a:r>
              <a:rPr lang="en-US" dirty="0"/>
              <a:t>Methodology</a:t>
            </a:r>
            <a:endParaRPr lang="en-IN" dirty="0"/>
          </a:p>
        </p:txBody>
      </p:sp>
      <p:sp>
        <p:nvSpPr>
          <p:cNvPr id="28" name="Text Placeholder 27">
            <a:extLst>
              <a:ext uri="{FF2B5EF4-FFF2-40B4-BE49-F238E27FC236}">
                <a16:creationId xmlns:a16="http://schemas.microsoft.com/office/drawing/2014/main" id="{80DCE1C2-5375-43B1-A0B4-373E67BF80CA}"/>
              </a:ext>
            </a:extLst>
          </p:cNvPr>
          <p:cNvSpPr>
            <a:spLocks noGrp="1"/>
          </p:cNvSpPr>
          <p:nvPr>
            <p:ph type="body" sz="quarter" idx="37"/>
          </p:nvPr>
        </p:nvSpPr>
        <p:spPr/>
        <p:txBody>
          <a:bodyPr/>
          <a:lstStyle/>
          <a:p>
            <a:r>
              <a:rPr lang="en-US" dirty="0"/>
              <a:t>	</a:t>
            </a:r>
            <a:endParaRPr lang="en-IN" dirty="0"/>
          </a:p>
        </p:txBody>
      </p:sp>
      <p:sp>
        <p:nvSpPr>
          <p:cNvPr id="30" name="Text Placeholder 29">
            <a:extLst>
              <a:ext uri="{FF2B5EF4-FFF2-40B4-BE49-F238E27FC236}">
                <a16:creationId xmlns:a16="http://schemas.microsoft.com/office/drawing/2014/main" id="{430108C2-1233-4F8B-B859-49B5D3CE4865}"/>
              </a:ext>
            </a:extLst>
          </p:cNvPr>
          <p:cNvSpPr>
            <a:spLocks noGrp="1"/>
          </p:cNvSpPr>
          <p:nvPr>
            <p:ph type="body" sz="quarter" idx="39"/>
          </p:nvPr>
        </p:nvSpPr>
        <p:spPr>
          <a:xfrm>
            <a:off x="0" y="621908"/>
            <a:ext cx="11340000" cy="6393535"/>
          </a:xfrm>
        </p:spPr>
        <p:txBody>
          <a:bodyPr/>
          <a:lstStyle/>
          <a:p>
            <a:pPr algn="l"/>
            <a:r>
              <a:rPr lang="en-US" dirty="0"/>
              <a:t>Flow diagram and Model Details</a:t>
            </a:r>
          </a:p>
          <a:p>
            <a:pPr algn="l"/>
            <a:r>
              <a:rPr lang="en-US" dirty="0"/>
              <a:t>				Training model for detecting infected person</a:t>
            </a:r>
            <a:endParaRPr lang="en-IN" dirty="0"/>
          </a:p>
          <a:p>
            <a:endParaRPr lang="en-IN" dirty="0"/>
          </a:p>
          <a:p>
            <a:endParaRPr lang="en-IN" dirty="0"/>
          </a:p>
          <a:p>
            <a:pPr algn="l"/>
            <a:endParaRPr lang="en-IN" dirty="0"/>
          </a:p>
        </p:txBody>
      </p:sp>
      <p:graphicFrame>
        <p:nvGraphicFramePr>
          <p:cNvPr id="3" name="Diagram 2">
            <a:extLst>
              <a:ext uri="{FF2B5EF4-FFF2-40B4-BE49-F238E27FC236}">
                <a16:creationId xmlns:a16="http://schemas.microsoft.com/office/drawing/2014/main" id="{32AB162F-8B13-49AC-9D8E-699C3603749F}"/>
              </a:ext>
            </a:extLst>
          </p:cNvPr>
          <p:cNvGraphicFramePr/>
          <p:nvPr>
            <p:extLst>
              <p:ext uri="{D42A27DB-BD31-4B8C-83A1-F6EECF244321}">
                <p14:modId xmlns:p14="http://schemas.microsoft.com/office/powerpoint/2010/main" val="440574883"/>
              </p:ext>
            </p:extLst>
          </p:nvPr>
        </p:nvGraphicFramePr>
        <p:xfrm>
          <a:off x="0" y="1589071"/>
          <a:ext cx="12245420" cy="20643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Diagram 6">
            <a:extLst>
              <a:ext uri="{FF2B5EF4-FFF2-40B4-BE49-F238E27FC236}">
                <a16:creationId xmlns:a16="http://schemas.microsoft.com/office/drawing/2014/main" id="{8BB0F82F-4B6C-48A1-90B3-7C8C83A03F2E}"/>
              </a:ext>
            </a:extLst>
          </p:cNvPr>
          <p:cNvGraphicFramePr/>
          <p:nvPr>
            <p:extLst>
              <p:ext uri="{D42A27DB-BD31-4B8C-83A1-F6EECF244321}">
                <p14:modId xmlns:p14="http://schemas.microsoft.com/office/powerpoint/2010/main" val="292385554"/>
              </p:ext>
            </p:extLst>
          </p:nvPr>
        </p:nvGraphicFramePr>
        <p:xfrm>
          <a:off x="1387506" y="4397326"/>
          <a:ext cx="9492403" cy="247564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8" name="TextBox 7">
            <a:extLst>
              <a:ext uri="{FF2B5EF4-FFF2-40B4-BE49-F238E27FC236}">
                <a16:creationId xmlns:a16="http://schemas.microsoft.com/office/drawing/2014/main" id="{1C3834A6-5F4B-40DD-A2DF-03D9644EC047}"/>
              </a:ext>
            </a:extLst>
          </p:cNvPr>
          <p:cNvSpPr txBox="1"/>
          <p:nvPr/>
        </p:nvSpPr>
        <p:spPr>
          <a:xfrm>
            <a:off x="3681619" y="3954530"/>
            <a:ext cx="5627046" cy="369332"/>
          </a:xfrm>
          <a:prstGeom prst="rect">
            <a:avLst/>
          </a:prstGeom>
          <a:noFill/>
        </p:spPr>
        <p:txBody>
          <a:bodyPr wrap="square" rtlCol="0">
            <a:spAutoFit/>
          </a:bodyPr>
          <a:lstStyle/>
          <a:p>
            <a:r>
              <a:rPr lang="en-US" dirty="0"/>
              <a:t>1. Possible Infected People search (PIPS) </a:t>
            </a:r>
            <a:endParaRPr lang="en-IN" dirty="0"/>
          </a:p>
        </p:txBody>
      </p:sp>
      <p:sp>
        <p:nvSpPr>
          <p:cNvPr id="9" name="Slide Number Placeholder 2">
            <a:extLst>
              <a:ext uri="{FF2B5EF4-FFF2-40B4-BE49-F238E27FC236}">
                <a16:creationId xmlns:a16="http://schemas.microsoft.com/office/drawing/2014/main" id="{936D2ACF-EFF6-42D3-A299-8E1A125F7EE6}"/>
              </a:ext>
            </a:extLst>
          </p:cNvPr>
          <p:cNvSpPr>
            <a:spLocks noGrp="1"/>
          </p:cNvSpPr>
          <p:nvPr>
            <p:ph type="sldNum" sz="quarter" idx="11"/>
          </p:nvPr>
        </p:nvSpPr>
        <p:spPr>
          <a:xfrm>
            <a:off x="11772000" y="6365363"/>
            <a:ext cx="420000" cy="421200"/>
          </a:xfrm>
        </p:spPr>
        <p:txBody>
          <a:bodyPr/>
          <a:lstStyle/>
          <a:p>
            <a:fld id="{4B73C415-D670-4716-A5EC-CC4D52CA2BAC}" type="slidenum">
              <a:rPr lang="en-US" smtClean="0"/>
              <a:pPr/>
              <a:t>6</a:t>
            </a:fld>
            <a:endParaRPr lang="en-US" dirty="0"/>
          </a:p>
        </p:txBody>
      </p:sp>
    </p:spTree>
    <p:extLst>
      <p:ext uri="{BB962C8B-B14F-4D97-AF65-F5344CB8AC3E}">
        <p14:creationId xmlns:p14="http://schemas.microsoft.com/office/powerpoint/2010/main" val="2408233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2000"/>
            <a:lum/>
            <a:extLst>
              <a:ext uri="{BEBA8EAE-BF5A-486C-A8C5-ECC9F3942E4B}">
                <a14:imgProps xmlns:a14="http://schemas.microsoft.com/office/drawing/2010/main">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80417F-414F-4403-BBD3-5CD0E33E1222}"/>
              </a:ext>
            </a:extLst>
          </p:cNvPr>
          <p:cNvSpPr>
            <a:spLocks noGrp="1"/>
          </p:cNvSpPr>
          <p:nvPr>
            <p:ph type="sldNum" sz="quarter" idx="11"/>
          </p:nvPr>
        </p:nvSpPr>
        <p:spPr/>
        <p:txBody>
          <a:bodyPr/>
          <a:lstStyle/>
          <a:p>
            <a:fld id="{4B73C415-D670-4716-A5EC-CC4D52CA2BAC}" type="slidenum">
              <a:rPr lang="en-US" noProof="0" smtClean="0"/>
              <a:pPr/>
              <a:t>7</a:t>
            </a:fld>
            <a:endParaRPr lang="en-US" noProof="0" dirty="0"/>
          </a:p>
        </p:txBody>
      </p:sp>
      <p:graphicFrame>
        <p:nvGraphicFramePr>
          <p:cNvPr id="6" name="Diagram 5">
            <a:extLst>
              <a:ext uri="{FF2B5EF4-FFF2-40B4-BE49-F238E27FC236}">
                <a16:creationId xmlns:a16="http://schemas.microsoft.com/office/drawing/2014/main" id="{27B1051D-BE07-4C74-A705-D796F5955C08}"/>
              </a:ext>
            </a:extLst>
          </p:cNvPr>
          <p:cNvGraphicFramePr/>
          <p:nvPr>
            <p:extLst>
              <p:ext uri="{D42A27DB-BD31-4B8C-83A1-F6EECF244321}">
                <p14:modId xmlns:p14="http://schemas.microsoft.com/office/powerpoint/2010/main" val="3482274249"/>
              </p:ext>
            </p:extLst>
          </p:nvPr>
        </p:nvGraphicFramePr>
        <p:xfrm>
          <a:off x="486561" y="1517436"/>
          <a:ext cx="11246144" cy="205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30F459C1-1134-4F05-B28C-30310C5FE471}"/>
              </a:ext>
            </a:extLst>
          </p:cNvPr>
          <p:cNvSpPr txBox="1"/>
          <p:nvPr/>
        </p:nvSpPr>
        <p:spPr>
          <a:xfrm>
            <a:off x="4259964" y="413279"/>
            <a:ext cx="5981350" cy="646331"/>
          </a:xfrm>
          <a:prstGeom prst="rect">
            <a:avLst/>
          </a:prstGeom>
          <a:noFill/>
        </p:spPr>
        <p:txBody>
          <a:bodyPr wrap="square" rtlCol="0">
            <a:spAutoFit/>
          </a:bodyPr>
          <a:lstStyle/>
          <a:p>
            <a:endParaRPr lang="en-US" dirty="0"/>
          </a:p>
          <a:p>
            <a:r>
              <a:rPr lang="en-US" dirty="0"/>
              <a:t>2. Quarantine Person Track</a:t>
            </a:r>
            <a:endParaRPr lang="en-IN" dirty="0"/>
          </a:p>
        </p:txBody>
      </p:sp>
      <p:sp>
        <p:nvSpPr>
          <p:cNvPr id="8" name="Title 14">
            <a:extLst>
              <a:ext uri="{FF2B5EF4-FFF2-40B4-BE49-F238E27FC236}">
                <a16:creationId xmlns:a16="http://schemas.microsoft.com/office/drawing/2014/main" id="{4D75E1A2-7DF0-4B1B-A10B-CAA7E4EC8D3A}"/>
              </a:ext>
            </a:extLst>
          </p:cNvPr>
          <p:cNvSpPr txBox="1">
            <a:spLocks/>
          </p:cNvSpPr>
          <p:nvPr/>
        </p:nvSpPr>
        <p:spPr>
          <a:xfrm>
            <a:off x="142613" y="221831"/>
            <a:ext cx="11340000" cy="432000"/>
          </a:xfrm>
          <a:prstGeom prst="rect">
            <a:avLst/>
          </a:prstGeom>
        </p:spPr>
        <p:txBody>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dirty="0"/>
              <a:t>Methodology</a:t>
            </a:r>
          </a:p>
          <a:p>
            <a:r>
              <a:rPr lang="en-US" sz="1800" spc="0" dirty="0">
                <a:solidFill>
                  <a:prstClr val="black">
                    <a:lumMod val="75000"/>
                    <a:lumOff val="25000"/>
                  </a:prstClr>
                </a:solidFill>
                <a:latin typeface="Tahoma"/>
                <a:ea typeface="+mn-ea"/>
                <a:cs typeface="+mn-cs"/>
              </a:rPr>
              <a:t>Flow diagram and Model Details</a:t>
            </a:r>
          </a:p>
          <a:p>
            <a:endParaRPr lang="en-IN" sz="1600" dirty="0">
              <a:latin typeface="+mn-lt"/>
              <a:cs typeface="Arial" panose="020B0604020202020204" pitchFamily="34" charset="0"/>
            </a:endParaRPr>
          </a:p>
        </p:txBody>
      </p:sp>
      <p:sp>
        <p:nvSpPr>
          <p:cNvPr id="9" name="TextBox 8">
            <a:extLst>
              <a:ext uri="{FF2B5EF4-FFF2-40B4-BE49-F238E27FC236}">
                <a16:creationId xmlns:a16="http://schemas.microsoft.com/office/drawing/2014/main" id="{94ADD4BE-462E-4AB0-9895-956CE8C6D112}"/>
              </a:ext>
            </a:extLst>
          </p:cNvPr>
          <p:cNvSpPr txBox="1"/>
          <p:nvPr/>
        </p:nvSpPr>
        <p:spPr>
          <a:xfrm>
            <a:off x="3915583" y="3807364"/>
            <a:ext cx="5981350" cy="369332"/>
          </a:xfrm>
          <a:prstGeom prst="rect">
            <a:avLst/>
          </a:prstGeom>
          <a:noFill/>
        </p:spPr>
        <p:txBody>
          <a:bodyPr wrap="square" rtlCol="0">
            <a:spAutoFit/>
          </a:bodyPr>
          <a:lstStyle/>
          <a:p>
            <a:r>
              <a:rPr lang="en-US" dirty="0"/>
              <a:t>3. Crowd Gathering Detection</a:t>
            </a:r>
            <a:endParaRPr lang="en-IN" dirty="0"/>
          </a:p>
        </p:txBody>
      </p:sp>
      <p:graphicFrame>
        <p:nvGraphicFramePr>
          <p:cNvPr id="11" name="Diagram 10">
            <a:extLst>
              <a:ext uri="{FF2B5EF4-FFF2-40B4-BE49-F238E27FC236}">
                <a16:creationId xmlns:a16="http://schemas.microsoft.com/office/drawing/2014/main" id="{F9C8A875-87CE-40F4-86E9-D7222E34C3FC}"/>
              </a:ext>
            </a:extLst>
          </p:cNvPr>
          <p:cNvGraphicFramePr/>
          <p:nvPr>
            <p:extLst>
              <p:ext uri="{D42A27DB-BD31-4B8C-83A1-F6EECF244321}">
                <p14:modId xmlns:p14="http://schemas.microsoft.com/office/powerpoint/2010/main" val="3482965188"/>
              </p:ext>
            </p:extLst>
          </p:nvPr>
        </p:nvGraphicFramePr>
        <p:xfrm>
          <a:off x="486561" y="4492809"/>
          <a:ext cx="11285439" cy="205972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61793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2000"/>
            <a:lum/>
            <a:extLst>
              <a:ext uri="{BEBA8EAE-BF5A-486C-A8C5-ECC9F3942E4B}">
                <a14:imgProps xmlns:a14="http://schemas.microsoft.com/office/drawing/2010/main">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B73C415-D670-4716-A5EC-CC4D52CA2BAC}" type="slidenum">
              <a:rPr lang="en-US" noProof="0" smtClean="0"/>
              <a:pPr/>
              <a:t>8</a:t>
            </a:fld>
            <a:endParaRPr lang="en-US" noProof="0" dirty="0"/>
          </a:p>
        </p:txBody>
      </p:sp>
      <p:graphicFrame>
        <p:nvGraphicFramePr>
          <p:cNvPr id="11" name="Table 10"/>
          <p:cNvGraphicFramePr>
            <a:graphicFrameLocks noGrp="1"/>
          </p:cNvGraphicFramePr>
          <p:nvPr/>
        </p:nvGraphicFramePr>
        <p:xfrm>
          <a:off x="1714500" y="1087966"/>
          <a:ext cx="7810500" cy="1483360"/>
        </p:xfrm>
        <a:graphic>
          <a:graphicData uri="http://schemas.openxmlformats.org/drawingml/2006/table">
            <a:tbl>
              <a:tblPr firstRow="1" bandRow="1">
                <a:tableStyleId>{5940675A-B579-460E-94D1-54222C63F5DA}</a:tableStyleId>
              </a:tblPr>
              <a:tblGrid>
                <a:gridCol w="2197100">
                  <a:extLst>
                    <a:ext uri="{9D8B030D-6E8A-4147-A177-3AD203B41FA5}">
                      <a16:colId xmlns:a16="http://schemas.microsoft.com/office/drawing/2014/main" val="20000"/>
                    </a:ext>
                  </a:extLst>
                </a:gridCol>
                <a:gridCol w="1708150">
                  <a:extLst>
                    <a:ext uri="{9D8B030D-6E8A-4147-A177-3AD203B41FA5}">
                      <a16:colId xmlns:a16="http://schemas.microsoft.com/office/drawing/2014/main" val="20001"/>
                    </a:ext>
                  </a:extLst>
                </a:gridCol>
                <a:gridCol w="1952625">
                  <a:extLst>
                    <a:ext uri="{9D8B030D-6E8A-4147-A177-3AD203B41FA5}">
                      <a16:colId xmlns:a16="http://schemas.microsoft.com/office/drawing/2014/main" val="20002"/>
                    </a:ext>
                  </a:extLst>
                </a:gridCol>
                <a:gridCol w="1952625">
                  <a:extLst>
                    <a:ext uri="{9D8B030D-6E8A-4147-A177-3AD203B41FA5}">
                      <a16:colId xmlns:a16="http://schemas.microsoft.com/office/drawing/2014/main" val="20003"/>
                    </a:ext>
                  </a:extLst>
                </a:gridCol>
              </a:tblGrid>
              <a:tr h="370840">
                <a:tc>
                  <a:txBody>
                    <a:bodyPr/>
                    <a:lstStyle/>
                    <a:p>
                      <a:pPr algn="ctr"/>
                      <a:r>
                        <a:rPr lang="en-IN" dirty="0"/>
                        <a:t>PIPS</a:t>
                      </a:r>
                    </a:p>
                  </a:txBody>
                  <a:tcPr/>
                </a:tc>
                <a:tc gridSpan="3">
                  <a:txBody>
                    <a:bodyPr/>
                    <a:lstStyle/>
                    <a:p>
                      <a:pPr algn="ctr"/>
                      <a:r>
                        <a:rPr lang="en-IN" dirty="0"/>
                        <a:t>Actual</a:t>
                      </a:r>
                      <a:r>
                        <a:rPr lang="en-IN" baseline="0" dirty="0"/>
                        <a:t> value(as confirmed by experiment)</a:t>
                      </a:r>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370840">
                <a:tc rowSpan="3">
                  <a:txBody>
                    <a:bodyPr/>
                    <a:lstStyle/>
                    <a:p>
                      <a:pPr algn="ctr"/>
                      <a:r>
                        <a:rPr lang="en-IN" dirty="0"/>
                        <a:t>Predicted Value</a:t>
                      </a:r>
                    </a:p>
                    <a:p>
                      <a:pPr algn="ctr"/>
                      <a:r>
                        <a:rPr lang="en-IN" dirty="0"/>
                        <a:t>(predicted by test )</a:t>
                      </a:r>
                    </a:p>
                  </a:txBody>
                  <a:tcPr/>
                </a:tc>
                <a:tc>
                  <a:txBody>
                    <a:bodyPr/>
                    <a:lstStyle/>
                    <a:p>
                      <a:pPr algn="ct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Positive</a:t>
                      </a:r>
                    </a:p>
                  </a:txBody>
                  <a:tcPr/>
                </a:tc>
                <a:tc>
                  <a:txBody>
                    <a:bodyPr/>
                    <a:lstStyle/>
                    <a:p>
                      <a:pPr algn="ctr"/>
                      <a:r>
                        <a:rPr lang="en-IN" dirty="0"/>
                        <a:t>Negative</a:t>
                      </a:r>
                    </a:p>
                  </a:txBody>
                  <a:tcPr/>
                </a:tc>
                <a:extLst>
                  <a:ext uri="{0D108BD9-81ED-4DB2-BD59-A6C34878D82A}">
                    <a16:rowId xmlns:a16="http://schemas.microsoft.com/office/drawing/2014/main" val="10001"/>
                  </a:ext>
                </a:extLst>
              </a:tr>
              <a:tr h="370840">
                <a:tc vMerge="1">
                  <a:txBody>
                    <a:bodyPr/>
                    <a:lstStyle/>
                    <a:p>
                      <a:endParaRPr lang="en-IN"/>
                    </a:p>
                  </a:txBody>
                  <a:tcPr/>
                </a:tc>
                <a:tc>
                  <a:txBody>
                    <a:bodyPr/>
                    <a:lstStyle/>
                    <a:p>
                      <a:pPr algn="ctr"/>
                      <a:r>
                        <a:rPr lang="en-IN" dirty="0"/>
                        <a:t>Positive</a:t>
                      </a:r>
                    </a:p>
                  </a:txBody>
                  <a:tcPr/>
                </a:tc>
                <a:tc>
                  <a:txBody>
                    <a:bodyPr/>
                    <a:lstStyle/>
                    <a:p>
                      <a:pPr algn="ctr"/>
                      <a:r>
                        <a:rPr lang="en-IN" dirty="0"/>
                        <a:t>60</a:t>
                      </a:r>
                    </a:p>
                  </a:txBody>
                  <a:tcPr/>
                </a:tc>
                <a:tc>
                  <a:txBody>
                    <a:bodyPr/>
                    <a:lstStyle/>
                    <a:p>
                      <a:pPr algn="ctr"/>
                      <a:r>
                        <a:rPr lang="en-IN" dirty="0"/>
                        <a:t>10</a:t>
                      </a:r>
                    </a:p>
                  </a:txBody>
                  <a:tcPr/>
                </a:tc>
                <a:extLst>
                  <a:ext uri="{0D108BD9-81ED-4DB2-BD59-A6C34878D82A}">
                    <a16:rowId xmlns:a16="http://schemas.microsoft.com/office/drawing/2014/main" val="10002"/>
                  </a:ext>
                </a:extLst>
              </a:tr>
              <a:tr h="370840">
                <a:tc vMerge="1">
                  <a:txBody>
                    <a:bodyPr/>
                    <a:lstStyle/>
                    <a:p>
                      <a:endParaRPr lang="en-IN"/>
                    </a:p>
                  </a:txBody>
                  <a:tcPr/>
                </a:tc>
                <a:tc>
                  <a:txBody>
                    <a:bodyPr/>
                    <a:lstStyle/>
                    <a:p>
                      <a:pPr algn="ctr"/>
                      <a:r>
                        <a:rPr lang="en-IN" dirty="0"/>
                        <a:t>Negative</a:t>
                      </a:r>
                    </a:p>
                  </a:txBody>
                  <a:tcPr/>
                </a:tc>
                <a:tc>
                  <a:txBody>
                    <a:bodyPr/>
                    <a:lstStyle/>
                    <a:p>
                      <a:pPr algn="ctr"/>
                      <a:r>
                        <a:rPr lang="en-IN" dirty="0"/>
                        <a:t>8</a:t>
                      </a:r>
                    </a:p>
                  </a:txBody>
                  <a:tcPr/>
                </a:tc>
                <a:tc>
                  <a:txBody>
                    <a:bodyPr/>
                    <a:lstStyle/>
                    <a:p>
                      <a:pPr algn="ctr"/>
                      <a:r>
                        <a:rPr lang="en-IN" dirty="0"/>
                        <a:t>22</a:t>
                      </a:r>
                    </a:p>
                  </a:txBody>
                  <a:tcPr/>
                </a:tc>
                <a:extLst>
                  <a:ext uri="{0D108BD9-81ED-4DB2-BD59-A6C34878D82A}">
                    <a16:rowId xmlns:a16="http://schemas.microsoft.com/office/drawing/2014/main" val="10003"/>
                  </a:ext>
                </a:extLst>
              </a:tr>
            </a:tbl>
          </a:graphicData>
        </a:graphic>
      </p:graphicFrame>
      <p:graphicFrame>
        <p:nvGraphicFramePr>
          <p:cNvPr id="18" name="Table 17"/>
          <p:cNvGraphicFramePr>
            <a:graphicFrameLocks noGrp="1"/>
          </p:cNvGraphicFramePr>
          <p:nvPr/>
        </p:nvGraphicFramePr>
        <p:xfrm>
          <a:off x="1714500" y="2942166"/>
          <a:ext cx="7861300" cy="1483360"/>
        </p:xfrm>
        <a:graphic>
          <a:graphicData uri="http://schemas.openxmlformats.org/drawingml/2006/table">
            <a:tbl>
              <a:tblPr firstRow="1" bandRow="1">
                <a:tableStyleId>{5940675A-B579-460E-94D1-54222C63F5DA}</a:tableStyleId>
              </a:tblPr>
              <a:tblGrid>
                <a:gridCol w="2247900">
                  <a:extLst>
                    <a:ext uri="{9D8B030D-6E8A-4147-A177-3AD203B41FA5}">
                      <a16:colId xmlns:a16="http://schemas.microsoft.com/office/drawing/2014/main" val="20000"/>
                    </a:ext>
                  </a:extLst>
                </a:gridCol>
                <a:gridCol w="1708150">
                  <a:extLst>
                    <a:ext uri="{9D8B030D-6E8A-4147-A177-3AD203B41FA5}">
                      <a16:colId xmlns:a16="http://schemas.microsoft.com/office/drawing/2014/main" val="20001"/>
                    </a:ext>
                  </a:extLst>
                </a:gridCol>
                <a:gridCol w="1952625">
                  <a:extLst>
                    <a:ext uri="{9D8B030D-6E8A-4147-A177-3AD203B41FA5}">
                      <a16:colId xmlns:a16="http://schemas.microsoft.com/office/drawing/2014/main" val="20002"/>
                    </a:ext>
                  </a:extLst>
                </a:gridCol>
                <a:gridCol w="1952625">
                  <a:extLst>
                    <a:ext uri="{9D8B030D-6E8A-4147-A177-3AD203B41FA5}">
                      <a16:colId xmlns:a16="http://schemas.microsoft.com/office/drawing/2014/main" val="20003"/>
                    </a:ext>
                  </a:extLst>
                </a:gridCol>
              </a:tblGrid>
              <a:tr h="370840">
                <a:tc>
                  <a:txBody>
                    <a:bodyPr/>
                    <a:lstStyle/>
                    <a:p>
                      <a:pPr algn="ctr"/>
                      <a:r>
                        <a:rPr lang="en-IN" dirty="0"/>
                        <a:t>CGD</a:t>
                      </a:r>
                    </a:p>
                  </a:txBody>
                  <a:tcPr/>
                </a:tc>
                <a:tc gridSpan="3">
                  <a:txBody>
                    <a:bodyPr/>
                    <a:lstStyle/>
                    <a:p>
                      <a:pPr algn="ctr"/>
                      <a:r>
                        <a:rPr lang="en-IN" dirty="0"/>
                        <a:t>Actual</a:t>
                      </a:r>
                      <a:r>
                        <a:rPr lang="en-IN" baseline="0" dirty="0"/>
                        <a:t> value(as confirmed by experiment)</a:t>
                      </a:r>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370840">
                <a:tc rowSpan="3">
                  <a:txBody>
                    <a:bodyPr/>
                    <a:lstStyle/>
                    <a:p>
                      <a:pPr algn="ctr"/>
                      <a:r>
                        <a:rPr lang="en-IN" dirty="0"/>
                        <a:t>Predicted Value</a:t>
                      </a:r>
                    </a:p>
                    <a:p>
                      <a:pPr algn="ctr"/>
                      <a:r>
                        <a:rPr lang="en-IN" dirty="0"/>
                        <a:t>(predicted by test )</a:t>
                      </a:r>
                    </a:p>
                  </a:txBody>
                  <a:tcPr/>
                </a:tc>
                <a:tc>
                  <a:txBody>
                    <a:bodyPr/>
                    <a:lstStyle/>
                    <a:p>
                      <a:pPr algn="ct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Positive</a:t>
                      </a:r>
                    </a:p>
                  </a:txBody>
                  <a:tcPr/>
                </a:tc>
                <a:tc>
                  <a:txBody>
                    <a:bodyPr/>
                    <a:lstStyle/>
                    <a:p>
                      <a:pPr algn="ctr"/>
                      <a:r>
                        <a:rPr lang="en-IN" dirty="0"/>
                        <a:t>Negative</a:t>
                      </a:r>
                    </a:p>
                  </a:txBody>
                  <a:tcPr/>
                </a:tc>
                <a:extLst>
                  <a:ext uri="{0D108BD9-81ED-4DB2-BD59-A6C34878D82A}">
                    <a16:rowId xmlns:a16="http://schemas.microsoft.com/office/drawing/2014/main" val="10001"/>
                  </a:ext>
                </a:extLst>
              </a:tr>
              <a:tr h="370840">
                <a:tc vMerge="1">
                  <a:txBody>
                    <a:bodyPr/>
                    <a:lstStyle/>
                    <a:p>
                      <a:endParaRPr lang="en-IN"/>
                    </a:p>
                  </a:txBody>
                  <a:tcPr/>
                </a:tc>
                <a:tc>
                  <a:txBody>
                    <a:bodyPr/>
                    <a:lstStyle/>
                    <a:p>
                      <a:pPr algn="ctr"/>
                      <a:r>
                        <a:rPr lang="en-IN" dirty="0"/>
                        <a:t>Positive</a:t>
                      </a:r>
                    </a:p>
                  </a:txBody>
                  <a:tcPr/>
                </a:tc>
                <a:tc>
                  <a:txBody>
                    <a:bodyPr/>
                    <a:lstStyle/>
                    <a:p>
                      <a:pPr algn="ctr"/>
                      <a:r>
                        <a:rPr lang="en-IN" dirty="0"/>
                        <a:t>57</a:t>
                      </a:r>
                    </a:p>
                  </a:txBody>
                  <a:tcPr/>
                </a:tc>
                <a:tc>
                  <a:txBody>
                    <a:bodyPr/>
                    <a:lstStyle/>
                    <a:p>
                      <a:pPr algn="ctr"/>
                      <a:r>
                        <a:rPr lang="en-IN" dirty="0"/>
                        <a:t>13</a:t>
                      </a:r>
                    </a:p>
                  </a:txBody>
                  <a:tcPr/>
                </a:tc>
                <a:extLst>
                  <a:ext uri="{0D108BD9-81ED-4DB2-BD59-A6C34878D82A}">
                    <a16:rowId xmlns:a16="http://schemas.microsoft.com/office/drawing/2014/main" val="10002"/>
                  </a:ext>
                </a:extLst>
              </a:tr>
              <a:tr h="370840">
                <a:tc vMerge="1">
                  <a:txBody>
                    <a:bodyPr/>
                    <a:lstStyle/>
                    <a:p>
                      <a:endParaRPr lang="en-IN"/>
                    </a:p>
                  </a:txBody>
                  <a:tcPr/>
                </a:tc>
                <a:tc>
                  <a:txBody>
                    <a:bodyPr/>
                    <a:lstStyle/>
                    <a:p>
                      <a:pPr algn="ctr"/>
                      <a:r>
                        <a:rPr lang="en-IN" dirty="0"/>
                        <a:t>Negative</a:t>
                      </a:r>
                    </a:p>
                  </a:txBody>
                  <a:tcPr/>
                </a:tc>
                <a:tc>
                  <a:txBody>
                    <a:bodyPr/>
                    <a:lstStyle/>
                    <a:p>
                      <a:pPr algn="ctr"/>
                      <a:r>
                        <a:rPr lang="en-IN" dirty="0"/>
                        <a:t>11</a:t>
                      </a:r>
                    </a:p>
                  </a:txBody>
                  <a:tcPr/>
                </a:tc>
                <a:tc>
                  <a:txBody>
                    <a:bodyPr/>
                    <a:lstStyle/>
                    <a:p>
                      <a:pPr algn="ctr"/>
                      <a:r>
                        <a:rPr lang="en-IN" dirty="0"/>
                        <a:t>20</a:t>
                      </a:r>
                    </a:p>
                  </a:txBody>
                  <a:tcPr/>
                </a:tc>
                <a:extLst>
                  <a:ext uri="{0D108BD9-81ED-4DB2-BD59-A6C34878D82A}">
                    <a16:rowId xmlns:a16="http://schemas.microsoft.com/office/drawing/2014/main" val="10003"/>
                  </a:ext>
                </a:extLst>
              </a:tr>
            </a:tbl>
          </a:graphicData>
        </a:graphic>
      </p:graphicFrame>
      <p:graphicFrame>
        <p:nvGraphicFramePr>
          <p:cNvPr id="19" name="Table 18"/>
          <p:cNvGraphicFramePr>
            <a:graphicFrameLocks noGrp="1"/>
          </p:cNvGraphicFramePr>
          <p:nvPr/>
        </p:nvGraphicFramePr>
        <p:xfrm>
          <a:off x="1765300" y="4796366"/>
          <a:ext cx="7810500" cy="1483360"/>
        </p:xfrm>
        <a:graphic>
          <a:graphicData uri="http://schemas.openxmlformats.org/drawingml/2006/table">
            <a:tbl>
              <a:tblPr firstRow="1" bandRow="1">
                <a:tableStyleId>{5940675A-B579-460E-94D1-54222C63F5DA}</a:tableStyleId>
              </a:tblPr>
              <a:tblGrid>
                <a:gridCol w="2197100">
                  <a:extLst>
                    <a:ext uri="{9D8B030D-6E8A-4147-A177-3AD203B41FA5}">
                      <a16:colId xmlns:a16="http://schemas.microsoft.com/office/drawing/2014/main" val="20000"/>
                    </a:ext>
                  </a:extLst>
                </a:gridCol>
                <a:gridCol w="1708150">
                  <a:extLst>
                    <a:ext uri="{9D8B030D-6E8A-4147-A177-3AD203B41FA5}">
                      <a16:colId xmlns:a16="http://schemas.microsoft.com/office/drawing/2014/main" val="20001"/>
                    </a:ext>
                  </a:extLst>
                </a:gridCol>
                <a:gridCol w="1952625">
                  <a:extLst>
                    <a:ext uri="{9D8B030D-6E8A-4147-A177-3AD203B41FA5}">
                      <a16:colId xmlns:a16="http://schemas.microsoft.com/office/drawing/2014/main" val="20002"/>
                    </a:ext>
                  </a:extLst>
                </a:gridCol>
                <a:gridCol w="1952625">
                  <a:extLst>
                    <a:ext uri="{9D8B030D-6E8A-4147-A177-3AD203B41FA5}">
                      <a16:colId xmlns:a16="http://schemas.microsoft.com/office/drawing/2014/main" val="20003"/>
                    </a:ext>
                  </a:extLst>
                </a:gridCol>
              </a:tblGrid>
              <a:tr h="370840">
                <a:tc>
                  <a:txBody>
                    <a:bodyPr/>
                    <a:lstStyle/>
                    <a:p>
                      <a:pPr algn="ctr"/>
                      <a:r>
                        <a:rPr lang="en-IN" dirty="0"/>
                        <a:t>QPT</a:t>
                      </a:r>
                    </a:p>
                  </a:txBody>
                  <a:tcPr/>
                </a:tc>
                <a:tc gridSpan="3">
                  <a:txBody>
                    <a:bodyPr/>
                    <a:lstStyle/>
                    <a:p>
                      <a:pPr algn="ctr"/>
                      <a:r>
                        <a:rPr lang="en-IN" dirty="0"/>
                        <a:t>Actual</a:t>
                      </a:r>
                      <a:r>
                        <a:rPr lang="en-IN" baseline="0" dirty="0"/>
                        <a:t> value(as confirmed by experiment)</a:t>
                      </a:r>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370840">
                <a:tc rowSpan="3">
                  <a:txBody>
                    <a:bodyPr/>
                    <a:lstStyle/>
                    <a:p>
                      <a:pPr algn="ctr"/>
                      <a:r>
                        <a:rPr lang="en-IN" dirty="0"/>
                        <a:t>Predicted Value</a:t>
                      </a:r>
                    </a:p>
                    <a:p>
                      <a:pPr algn="ctr"/>
                      <a:r>
                        <a:rPr lang="en-IN" dirty="0"/>
                        <a:t>(predicted by test )</a:t>
                      </a:r>
                    </a:p>
                  </a:txBody>
                  <a:tcPr/>
                </a:tc>
                <a:tc>
                  <a:txBody>
                    <a:bodyPr/>
                    <a:lstStyle/>
                    <a:p>
                      <a:pPr algn="ct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Positive</a:t>
                      </a:r>
                    </a:p>
                  </a:txBody>
                  <a:tcPr/>
                </a:tc>
                <a:tc>
                  <a:txBody>
                    <a:bodyPr/>
                    <a:lstStyle/>
                    <a:p>
                      <a:pPr algn="ctr"/>
                      <a:r>
                        <a:rPr lang="en-IN" dirty="0"/>
                        <a:t>Negative</a:t>
                      </a:r>
                    </a:p>
                  </a:txBody>
                  <a:tcPr/>
                </a:tc>
                <a:extLst>
                  <a:ext uri="{0D108BD9-81ED-4DB2-BD59-A6C34878D82A}">
                    <a16:rowId xmlns:a16="http://schemas.microsoft.com/office/drawing/2014/main" val="10001"/>
                  </a:ext>
                </a:extLst>
              </a:tr>
              <a:tr h="370840">
                <a:tc vMerge="1">
                  <a:txBody>
                    <a:bodyPr/>
                    <a:lstStyle/>
                    <a:p>
                      <a:endParaRPr lang="en-IN"/>
                    </a:p>
                  </a:txBody>
                  <a:tcPr/>
                </a:tc>
                <a:tc>
                  <a:txBody>
                    <a:bodyPr/>
                    <a:lstStyle/>
                    <a:p>
                      <a:pPr algn="ctr"/>
                      <a:r>
                        <a:rPr lang="en-IN" dirty="0"/>
                        <a:t>Positive</a:t>
                      </a:r>
                    </a:p>
                  </a:txBody>
                  <a:tcPr/>
                </a:tc>
                <a:tc>
                  <a:txBody>
                    <a:bodyPr/>
                    <a:lstStyle/>
                    <a:p>
                      <a:pPr algn="ctr"/>
                      <a:r>
                        <a:rPr lang="en-IN" dirty="0"/>
                        <a:t>53</a:t>
                      </a:r>
                    </a:p>
                  </a:txBody>
                  <a:tcPr/>
                </a:tc>
                <a:tc>
                  <a:txBody>
                    <a:bodyPr/>
                    <a:lstStyle/>
                    <a:p>
                      <a:pPr algn="ctr"/>
                      <a:r>
                        <a:rPr lang="en-IN"/>
                        <a:t>10</a:t>
                      </a:r>
                      <a:endParaRPr lang="en-IN" dirty="0"/>
                    </a:p>
                  </a:txBody>
                  <a:tcPr/>
                </a:tc>
                <a:extLst>
                  <a:ext uri="{0D108BD9-81ED-4DB2-BD59-A6C34878D82A}">
                    <a16:rowId xmlns:a16="http://schemas.microsoft.com/office/drawing/2014/main" val="10002"/>
                  </a:ext>
                </a:extLst>
              </a:tr>
              <a:tr h="370840">
                <a:tc vMerge="1">
                  <a:txBody>
                    <a:bodyPr/>
                    <a:lstStyle/>
                    <a:p>
                      <a:endParaRPr lang="en-IN"/>
                    </a:p>
                  </a:txBody>
                  <a:tcPr/>
                </a:tc>
                <a:tc>
                  <a:txBody>
                    <a:bodyPr/>
                    <a:lstStyle/>
                    <a:p>
                      <a:pPr algn="ctr"/>
                      <a:r>
                        <a:rPr lang="en-IN" dirty="0"/>
                        <a:t>Negative</a:t>
                      </a:r>
                    </a:p>
                  </a:txBody>
                  <a:tcPr/>
                </a:tc>
                <a:tc>
                  <a:txBody>
                    <a:bodyPr/>
                    <a:lstStyle/>
                    <a:p>
                      <a:pPr algn="ctr"/>
                      <a:r>
                        <a:rPr lang="en-IN" dirty="0"/>
                        <a:t>12</a:t>
                      </a:r>
                    </a:p>
                  </a:txBody>
                  <a:tcPr/>
                </a:tc>
                <a:tc>
                  <a:txBody>
                    <a:bodyPr/>
                    <a:lstStyle/>
                    <a:p>
                      <a:pPr algn="ctr"/>
                      <a:r>
                        <a:rPr lang="en-IN" dirty="0"/>
                        <a:t>25</a:t>
                      </a:r>
                    </a:p>
                  </a:txBody>
                  <a:tcPr/>
                </a:tc>
                <a:extLst>
                  <a:ext uri="{0D108BD9-81ED-4DB2-BD59-A6C34878D82A}">
                    <a16:rowId xmlns:a16="http://schemas.microsoft.com/office/drawing/2014/main" val="10003"/>
                  </a:ext>
                </a:extLst>
              </a:tr>
            </a:tbl>
          </a:graphicData>
        </a:graphic>
      </p:graphicFrame>
      <p:sp>
        <p:nvSpPr>
          <p:cNvPr id="20" name="Rectangle 19"/>
          <p:cNvSpPr/>
          <p:nvPr/>
        </p:nvSpPr>
        <p:spPr>
          <a:xfrm>
            <a:off x="266700" y="184835"/>
            <a:ext cx="6261100" cy="738664"/>
          </a:xfrm>
          <a:prstGeom prst="rect">
            <a:avLst/>
          </a:prstGeom>
        </p:spPr>
        <p:txBody>
          <a:bodyPr wrap="square">
            <a:spAutoFit/>
          </a:bodyPr>
          <a:lstStyle/>
          <a:p>
            <a:r>
              <a:rPr lang="en-IN" sz="2400" b="1" dirty="0"/>
              <a:t>Final Results/Confusion Matrix</a:t>
            </a:r>
          </a:p>
          <a:p>
            <a:r>
              <a:rPr lang="en-IN" dirty="0"/>
              <a:t>All results of system are tested on Manual Dataset.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96D1-BAD4-4486-8766-14C2A90190F6}"/>
              </a:ext>
            </a:extLst>
          </p:cNvPr>
          <p:cNvSpPr>
            <a:spLocks noGrp="1"/>
          </p:cNvSpPr>
          <p:nvPr>
            <p:ph type="title"/>
          </p:nvPr>
        </p:nvSpPr>
        <p:spPr/>
        <p:txBody>
          <a:bodyPr/>
          <a:lstStyle/>
          <a:p>
            <a:r>
              <a:rPr lang="en-US" dirty="0"/>
              <a:t>FINAL DEMO</a:t>
            </a:r>
            <a:endParaRPr lang="en-IN" dirty="0"/>
          </a:p>
        </p:txBody>
      </p:sp>
      <p:sp>
        <p:nvSpPr>
          <p:cNvPr id="3" name="Slide Number Placeholder 2">
            <a:extLst>
              <a:ext uri="{FF2B5EF4-FFF2-40B4-BE49-F238E27FC236}">
                <a16:creationId xmlns:a16="http://schemas.microsoft.com/office/drawing/2014/main" id="{BB6079BE-A2C5-41BC-928E-91492639899B}"/>
              </a:ext>
            </a:extLst>
          </p:cNvPr>
          <p:cNvSpPr>
            <a:spLocks noGrp="1"/>
          </p:cNvSpPr>
          <p:nvPr>
            <p:ph type="sldNum" sz="quarter" idx="11"/>
          </p:nvPr>
        </p:nvSpPr>
        <p:spPr/>
        <p:txBody>
          <a:bodyPr/>
          <a:lstStyle/>
          <a:p>
            <a:fld id="{4B73C415-D670-4716-A5EC-CC4D52CA2BAC}" type="slidenum">
              <a:rPr lang="en-US" noProof="0" smtClean="0"/>
              <a:pPr/>
              <a:t>9</a:t>
            </a:fld>
            <a:endParaRPr lang="en-US" noProof="0" dirty="0"/>
          </a:p>
        </p:txBody>
      </p:sp>
      <p:sp>
        <p:nvSpPr>
          <p:cNvPr id="11" name="Text Placeholder 10">
            <a:extLst>
              <a:ext uri="{FF2B5EF4-FFF2-40B4-BE49-F238E27FC236}">
                <a16:creationId xmlns:a16="http://schemas.microsoft.com/office/drawing/2014/main" id="{9EAA827D-655B-4AF5-B756-077B1ECD7AC9}"/>
              </a:ext>
            </a:extLst>
          </p:cNvPr>
          <p:cNvSpPr>
            <a:spLocks noGrp="1"/>
          </p:cNvSpPr>
          <p:nvPr>
            <p:ph type="body" sz="quarter" idx="37"/>
          </p:nvPr>
        </p:nvSpPr>
        <p:spPr>
          <a:xfrm>
            <a:off x="241300" y="958468"/>
            <a:ext cx="11340000" cy="360000"/>
          </a:xfrm>
        </p:spPr>
        <p:txBody>
          <a:bodyPr/>
          <a:lstStyle/>
          <a:p>
            <a:pPr algn="l"/>
            <a:r>
              <a:rPr lang="en-US" dirty="0"/>
              <a:t>In case live demo faces any issues this embedded video can be played</a:t>
            </a:r>
            <a:endParaRPr lang="en-IN" dirty="0"/>
          </a:p>
        </p:txBody>
      </p:sp>
      <p:pic>
        <p:nvPicPr>
          <p:cNvPr id="5" name="zoom_0 - Copy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0" y="1270000"/>
            <a:ext cx="12192000" cy="5590359"/>
          </a:xfrm>
          <a:prstGeom prst="rect">
            <a:avLst/>
          </a:prstGeom>
        </p:spPr>
      </p:pic>
    </p:spTree>
    <p:extLst>
      <p:ext uri="{BB962C8B-B14F-4D97-AF65-F5344CB8AC3E}">
        <p14:creationId xmlns:p14="http://schemas.microsoft.com/office/powerpoint/2010/main" val="25909131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C0BFDF-D948-4F4A-854E-477525F5779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1527</Words>
  <Application>Microsoft Office PowerPoint</Application>
  <PresentationFormat>Widescreen</PresentationFormat>
  <Paragraphs>232</Paragraphs>
  <Slides>14</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Black</vt:lpstr>
      <vt:lpstr>Calibri</vt:lpstr>
      <vt:lpstr>Tahoma</vt:lpstr>
      <vt:lpstr>Times New Roman</vt:lpstr>
      <vt:lpstr>Office Theme</vt:lpstr>
      <vt:lpstr>PowerPoint Presentation</vt:lpstr>
      <vt:lpstr>About Team</vt:lpstr>
      <vt:lpstr>The Problem</vt:lpstr>
      <vt:lpstr>Solution</vt:lpstr>
      <vt:lpstr>Methodology</vt:lpstr>
      <vt:lpstr>Methodology</vt:lpstr>
      <vt:lpstr>PowerPoint Presentation</vt:lpstr>
      <vt:lpstr>PowerPoint Presentation</vt:lpstr>
      <vt:lpstr>FINAL DEMO</vt:lpstr>
      <vt:lpstr>Real World Deployment Model</vt:lpstr>
      <vt:lpstr>What’s Next ?</vt:lpstr>
      <vt:lpstr>PowerPoint Presentation</vt:lpstr>
      <vt:lpstr>What’s Next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2020-04-09T13:56:07Z</dcterms:created>
  <dcterms:modified xsi:type="dcterms:W3CDTF">2022-02-26T18:19:53Z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